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C05CC-4983-4C6D-9AA6-CFC61743D0AE}" v="1271" dt="2021-02-16T10:18:39.835"/>
    <p1510:client id="{AF164355-92BB-4C0C-A3E1-868B34390DCA}" v="13" dt="2021-03-10T10:13:32.015"/>
    <p1510:client id="{C87F78AB-7248-4F06-8CA0-1FB895746D5F}" v="289" dt="2021-02-16T10:08:47.474"/>
    <p1510:client id="{DFA75394-3152-46E4-98FC-8B9A5F93AC30}" v="24" dt="2021-02-16T10:22:14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Bednarski" userId="S::szymon.bednarski@szkolasport.pl::faea7a41-979f-4838-af84-e5d94e116c6d" providerId="AD" clId="Web-{C87F78AB-7248-4F06-8CA0-1FB895746D5F}"/>
    <pc:docChg chg="modSld sldOrd">
      <pc:chgData name="Szymon Bednarski" userId="S::szymon.bednarski@szkolasport.pl::faea7a41-979f-4838-af84-e5d94e116c6d" providerId="AD" clId="Web-{C87F78AB-7248-4F06-8CA0-1FB895746D5F}" dt="2021-02-16T10:11:50.586" v="155"/>
      <pc:docMkLst>
        <pc:docMk/>
      </pc:docMkLst>
      <pc:sldChg chg="modSp">
        <pc:chgData name="Szymon Bednarski" userId="S::szymon.bednarski@szkolasport.pl::faea7a41-979f-4838-af84-e5d94e116c6d" providerId="AD" clId="Web-{C87F78AB-7248-4F06-8CA0-1FB895746D5F}" dt="2021-02-16T10:08:46.489" v="148" actId="20577"/>
        <pc:sldMkLst>
          <pc:docMk/>
          <pc:sldMk cId="3452209573" sldId="256"/>
        </pc:sldMkLst>
        <pc:spChg chg="mod">
          <ac:chgData name="Szymon Bednarski" userId="S::szymon.bednarski@szkolasport.pl::faea7a41-979f-4838-af84-e5d94e116c6d" providerId="AD" clId="Web-{C87F78AB-7248-4F06-8CA0-1FB895746D5F}" dt="2021-02-16T10:08:46.489" v="148" actId="20577"/>
          <ac:spMkLst>
            <pc:docMk/>
            <pc:sldMk cId="3452209573" sldId="256"/>
            <ac:spMk id="3" creationId="{00000000-0000-0000-0000-000000000000}"/>
          </ac:spMkLst>
        </pc:spChg>
      </pc:sldChg>
      <pc:sldChg chg="modSp ord">
        <pc:chgData name="Szymon Bednarski" userId="S::szymon.bednarski@szkolasport.pl::faea7a41-979f-4838-af84-e5d94e116c6d" providerId="AD" clId="Web-{C87F78AB-7248-4F06-8CA0-1FB895746D5F}" dt="2021-02-16T10:00:14.106" v="88" actId="20577"/>
        <pc:sldMkLst>
          <pc:docMk/>
          <pc:sldMk cId="3741303090" sldId="257"/>
        </pc:sldMkLst>
        <pc:spChg chg="mod">
          <ac:chgData name="Szymon Bednarski" userId="S::szymon.bednarski@szkolasport.pl::faea7a41-979f-4838-af84-e5d94e116c6d" providerId="AD" clId="Web-{C87F78AB-7248-4F06-8CA0-1FB895746D5F}" dt="2021-02-16T09:59:48.559" v="84" actId="20577"/>
          <ac:spMkLst>
            <pc:docMk/>
            <pc:sldMk cId="3741303090" sldId="257"/>
            <ac:spMk id="2" creationId="{EA283BDC-1C62-441A-9FFA-907860747B47}"/>
          </ac:spMkLst>
        </pc:spChg>
        <pc:spChg chg="mod">
          <ac:chgData name="Szymon Bednarski" userId="S::szymon.bednarski@szkolasport.pl::faea7a41-979f-4838-af84-e5d94e116c6d" providerId="AD" clId="Web-{C87F78AB-7248-4F06-8CA0-1FB895746D5F}" dt="2021-02-16T10:00:14.106" v="88" actId="20577"/>
          <ac:spMkLst>
            <pc:docMk/>
            <pc:sldMk cId="3741303090" sldId="257"/>
            <ac:spMk id="3" creationId="{49A8A987-0D37-4544-AE22-B721AC982D5F}"/>
          </ac:spMkLst>
        </pc:spChg>
      </pc:sldChg>
      <pc:sldChg chg="modSp ord">
        <pc:chgData name="Szymon Bednarski" userId="S::szymon.bednarski@szkolasport.pl::faea7a41-979f-4838-af84-e5d94e116c6d" providerId="AD" clId="Web-{C87F78AB-7248-4F06-8CA0-1FB895746D5F}" dt="2021-02-16T10:02:13.936" v="109" actId="1076"/>
        <pc:sldMkLst>
          <pc:docMk/>
          <pc:sldMk cId="2614649561" sldId="258"/>
        </pc:sldMkLst>
        <pc:spChg chg="mod">
          <ac:chgData name="Szymon Bednarski" userId="S::szymon.bednarski@szkolasport.pl::faea7a41-979f-4838-af84-e5d94e116c6d" providerId="AD" clId="Web-{C87F78AB-7248-4F06-8CA0-1FB895746D5F}" dt="2021-02-16T10:01:37.889" v="90" actId="20577"/>
          <ac:spMkLst>
            <pc:docMk/>
            <pc:sldMk cId="2614649561" sldId="258"/>
            <ac:spMk id="2" creationId="{C34DC545-0E0E-4513-A994-35688EAABC01}"/>
          </ac:spMkLst>
        </pc:spChg>
        <pc:spChg chg="mod">
          <ac:chgData name="Szymon Bednarski" userId="S::szymon.bednarski@szkolasport.pl::faea7a41-979f-4838-af84-e5d94e116c6d" providerId="AD" clId="Web-{C87F78AB-7248-4F06-8CA0-1FB895746D5F}" dt="2021-02-16T10:02:13.936" v="109" actId="1076"/>
          <ac:spMkLst>
            <pc:docMk/>
            <pc:sldMk cId="2614649561" sldId="258"/>
            <ac:spMk id="3" creationId="{E670C10A-C963-437F-BDC2-7A8CB18ABCC5}"/>
          </ac:spMkLst>
        </pc:spChg>
      </pc:sldChg>
      <pc:sldChg chg="modSp ord">
        <pc:chgData name="Szymon Bednarski" userId="S::szymon.bednarski@szkolasport.pl::faea7a41-979f-4838-af84-e5d94e116c6d" providerId="AD" clId="Web-{C87F78AB-7248-4F06-8CA0-1FB895746D5F}" dt="2021-02-16T09:57:24.056" v="71" actId="20577"/>
        <pc:sldMkLst>
          <pc:docMk/>
          <pc:sldMk cId="2542114406" sldId="259"/>
        </pc:sldMkLst>
        <pc:spChg chg="mod">
          <ac:chgData name="Szymon Bednarski" userId="S::szymon.bednarski@szkolasport.pl::faea7a41-979f-4838-af84-e5d94e116c6d" providerId="AD" clId="Web-{C87F78AB-7248-4F06-8CA0-1FB895746D5F}" dt="2021-02-16T09:57:16.416" v="70" actId="20577"/>
          <ac:spMkLst>
            <pc:docMk/>
            <pc:sldMk cId="2542114406" sldId="259"/>
            <ac:spMk id="2" creationId="{1AC6044E-4A3A-4595-8303-245DA422FAB5}"/>
          </ac:spMkLst>
        </pc:spChg>
        <pc:spChg chg="mod">
          <ac:chgData name="Szymon Bednarski" userId="S::szymon.bednarski@szkolasport.pl::faea7a41-979f-4838-af84-e5d94e116c6d" providerId="AD" clId="Web-{C87F78AB-7248-4F06-8CA0-1FB895746D5F}" dt="2021-02-16T09:57:24.056" v="71" actId="20577"/>
          <ac:spMkLst>
            <pc:docMk/>
            <pc:sldMk cId="2542114406" sldId="259"/>
            <ac:spMk id="3" creationId="{698EB2D7-53D1-484D-9785-069E166AAFBF}"/>
          </ac:spMkLst>
        </pc:spChg>
      </pc:sldChg>
      <pc:sldChg chg="modSp ord">
        <pc:chgData name="Szymon Bednarski" userId="S::szymon.bednarski@szkolasport.pl::faea7a41-979f-4838-af84-e5d94e116c6d" providerId="AD" clId="Web-{C87F78AB-7248-4F06-8CA0-1FB895746D5F}" dt="2021-02-16T10:06:38.284" v="145" actId="20577"/>
        <pc:sldMkLst>
          <pc:docMk/>
          <pc:sldMk cId="146612005" sldId="260"/>
        </pc:sldMkLst>
        <pc:spChg chg="mod">
          <ac:chgData name="Szymon Bednarski" userId="S::szymon.bednarski@szkolasport.pl::faea7a41-979f-4838-af84-e5d94e116c6d" providerId="AD" clId="Web-{C87F78AB-7248-4F06-8CA0-1FB895746D5F}" dt="2021-02-16T10:06:38.284" v="145" actId="20577"/>
          <ac:spMkLst>
            <pc:docMk/>
            <pc:sldMk cId="146612005" sldId="260"/>
            <ac:spMk id="3" creationId="{472105D0-9281-4C96-A7B3-3D955A69FBA3}"/>
          </ac:spMkLst>
        </pc:spChg>
      </pc:sldChg>
      <pc:sldChg chg="ord">
        <pc:chgData name="Szymon Bednarski" userId="S::szymon.bednarski@szkolasport.pl::faea7a41-979f-4838-af84-e5d94e116c6d" providerId="AD" clId="Web-{C87F78AB-7248-4F06-8CA0-1FB895746D5F}" dt="2021-02-16T09:53:52.303" v="10"/>
        <pc:sldMkLst>
          <pc:docMk/>
          <pc:sldMk cId="2736773601" sldId="261"/>
        </pc:sldMkLst>
      </pc:sldChg>
      <pc:sldChg chg="addSp delSp modSp mod setBg">
        <pc:chgData name="Szymon Bednarski" userId="S::szymon.bednarski@szkolasport.pl::faea7a41-979f-4838-af84-e5d94e116c6d" providerId="AD" clId="Web-{C87F78AB-7248-4F06-8CA0-1FB895746D5F}" dt="2021-02-16T10:11:50.586" v="155"/>
        <pc:sldMkLst>
          <pc:docMk/>
          <pc:sldMk cId="76166266" sldId="262"/>
        </pc:sldMkLst>
        <pc:spChg chg="mod">
          <ac:chgData name="Szymon Bednarski" userId="S::szymon.bednarski@szkolasport.pl::faea7a41-979f-4838-af84-e5d94e116c6d" providerId="AD" clId="Web-{C87F78AB-7248-4F06-8CA0-1FB895746D5F}" dt="2021-02-16T10:11:50.586" v="155"/>
          <ac:spMkLst>
            <pc:docMk/>
            <pc:sldMk cId="76166266" sldId="262"/>
            <ac:spMk id="2" creationId="{20220958-00CC-432B-B7EF-DBE08F2A6334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43.227" v="152"/>
          <ac:spMkLst>
            <pc:docMk/>
            <pc:sldMk cId="76166266" sldId="262"/>
            <ac:spMk id="6" creationId="{F56F5174-31D9-4DBB-AAB7-A1FD7BDB1352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43.227" v="152"/>
          <ac:spMkLst>
            <pc:docMk/>
            <pc:sldMk cId="76166266" sldId="262"/>
            <ac:spMk id="7" creationId="{7EEF9D27-A6B5-46CD-9C65-4D3562091F08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34.617" v="150"/>
          <ac:spMkLst>
            <pc:docMk/>
            <pc:sldMk cId="76166266" sldId="262"/>
            <ac:spMk id="8" creationId="{A838B247-ED79-4045-BA41-4A99BECA2CCC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50.524" v="154"/>
          <ac:spMkLst>
            <pc:docMk/>
            <pc:sldMk cId="76166266" sldId="262"/>
            <ac:spMk id="9" creationId="{EBF87945-A001-489F-9D9B-7D9435F0B9CA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50.524" v="154"/>
          <ac:spMkLst>
            <pc:docMk/>
            <pc:sldMk cId="76166266" sldId="262"/>
            <ac:spMk id="10" creationId="{BC9DE2C9-B89D-4682-9C5B-C3E7040ABA25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34.617" v="150"/>
          <ac:spMkLst>
            <pc:docMk/>
            <pc:sldMk cId="76166266" sldId="262"/>
            <ac:spMk id="11" creationId="{EBF87945-A001-489F-9D9B-7D9435F0B9CA}"/>
          </ac:spMkLst>
        </pc:spChg>
        <pc:spChg chg="add">
          <ac:chgData name="Szymon Bednarski" userId="S::szymon.bednarski@szkolasport.pl::faea7a41-979f-4838-af84-e5d94e116c6d" providerId="AD" clId="Web-{C87F78AB-7248-4F06-8CA0-1FB895746D5F}" dt="2021-02-16T10:11:50.586" v="155"/>
          <ac:spMkLst>
            <pc:docMk/>
            <pc:sldMk cId="76166266" sldId="262"/>
            <ac:spMk id="12" creationId="{F56F5174-31D9-4DBB-AAB7-A1FD7BDB1352}"/>
          </ac:spMkLst>
        </pc:spChg>
        <pc:spChg chg="add del">
          <ac:chgData name="Szymon Bednarski" userId="S::szymon.bednarski@szkolasport.pl::faea7a41-979f-4838-af84-e5d94e116c6d" providerId="AD" clId="Web-{C87F78AB-7248-4F06-8CA0-1FB895746D5F}" dt="2021-02-16T10:11:43.227" v="152"/>
          <ac:spMkLst>
            <pc:docMk/>
            <pc:sldMk cId="76166266" sldId="262"/>
            <ac:spMk id="15" creationId="{F9A95BEE-6BB1-4A28-A8E6-A34B2E42EF87}"/>
          </ac:spMkLst>
        </pc:spChg>
        <pc:spChg chg="add">
          <ac:chgData name="Szymon Bednarski" userId="S::szymon.bednarski@szkolasport.pl::faea7a41-979f-4838-af84-e5d94e116c6d" providerId="AD" clId="Web-{C87F78AB-7248-4F06-8CA0-1FB895746D5F}" dt="2021-02-16T10:11:50.586" v="155"/>
          <ac:spMkLst>
            <pc:docMk/>
            <pc:sldMk cId="76166266" sldId="262"/>
            <ac:spMk id="16" creationId="{F9A95BEE-6BB1-4A28-A8E6-A34B2E42EF87}"/>
          </ac:spMkLst>
        </pc:spChg>
        <pc:spChg chg="add">
          <ac:chgData name="Szymon Bednarski" userId="S::szymon.bednarski@szkolasport.pl::faea7a41-979f-4838-af84-e5d94e116c6d" providerId="AD" clId="Web-{C87F78AB-7248-4F06-8CA0-1FB895746D5F}" dt="2021-02-16T10:11:50.586" v="155"/>
          <ac:spMkLst>
            <pc:docMk/>
            <pc:sldMk cId="76166266" sldId="262"/>
            <ac:spMk id="17" creationId="{7EEF9D27-A6B5-46CD-9C65-4D3562091F08}"/>
          </ac:spMkLst>
        </pc:spChg>
        <pc:picChg chg="mod">
          <ac:chgData name="Szymon Bednarski" userId="S::szymon.bednarski@szkolasport.pl::faea7a41-979f-4838-af84-e5d94e116c6d" providerId="AD" clId="Web-{C87F78AB-7248-4F06-8CA0-1FB895746D5F}" dt="2021-02-16T10:11:50.586" v="155"/>
          <ac:picMkLst>
            <pc:docMk/>
            <pc:sldMk cId="76166266" sldId="262"/>
            <ac:picMk id="4" creationId="{FC51C189-54B3-46DB-A721-885A5C1D783D}"/>
          </ac:picMkLst>
        </pc:picChg>
        <pc:picChg chg="add del">
          <ac:chgData name="Szymon Bednarski" userId="S::szymon.bednarski@szkolasport.pl::faea7a41-979f-4838-af84-e5d94e116c6d" providerId="AD" clId="Web-{C87F78AB-7248-4F06-8CA0-1FB895746D5F}" dt="2021-02-16T10:11:43.227" v="152"/>
          <ac:picMkLst>
            <pc:docMk/>
            <pc:sldMk cId="76166266" sldId="262"/>
            <ac:picMk id="13" creationId="{AE113210-7872-481A-ADE6-3A05CCAF5EB2}"/>
          </ac:picMkLst>
        </pc:picChg>
        <pc:picChg chg="add">
          <ac:chgData name="Szymon Bednarski" userId="S::szymon.bednarski@szkolasport.pl::faea7a41-979f-4838-af84-e5d94e116c6d" providerId="AD" clId="Web-{C87F78AB-7248-4F06-8CA0-1FB895746D5F}" dt="2021-02-16T10:11:50.586" v="155"/>
          <ac:picMkLst>
            <pc:docMk/>
            <pc:sldMk cId="76166266" sldId="262"/>
            <ac:picMk id="14" creationId="{AE113210-7872-481A-ADE6-3A05CCAF5EB2}"/>
          </ac:picMkLst>
        </pc:picChg>
      </pc:sldChg>
    </pc:docChg>
  </pc:docChgLst>
  <pc:docChgLst>
    <pc:chgData name="Renata Rzepecka" userId="S::renata.rzepecka@szkolasport.pl::2c7214e0-96a3-4170-8b55-6191c24de6a9" providerId="AD" clId="Web-{DFA75394-3152-46E4-98FC-8B9A5F93AC30}"/>
    <pc:docChg chg="modSld">
      <pc:chgData name="Renata Rzepecka" userId="S::renata.rzepecka@szkolasport.pl::2c7214e0-96a3-4170-8b55-6191c24de6a9" providerId="AD" clId="Web-{DFA75394-3152-46E4-98FC-8B9A5F93AC30}" dt="2021-02-16T10:22:11.058" v="10" actId="20577"/>
      <pc:docMkLst>
        <pc:docMk/>
      </pc:docMkLst>
      <pc:sldChg chg="modSp">
        <pc:chgData name="Renata Rzepecka" userId="S::renata.rzepecka@szkolasport.pl::2c7214e0-96a3-4170-8b55-6191c24de6a9" providerId="AD" clId="Web-{DFA75394-3152-46E4-98FC-8B9A5F93AC30}" dt="2021-02-16T10:22:11.058" v="10" actId="20577"/>
        <pc:sldMkLst>
          <pc:docMk/>
          <pc:sldMk cId="2616422711" sldId="263"/>
        </pc:sldMkLst>
        <pc:spChg chg="mod">
          <ac:chgData name="Renata Rzepecka" userId="S::renata.rzepecka@szkolasport.pl::2c7214e0-96a3-4170-8b55-6191c24de6a9" providerId="AD" clId="Web-{DFA75394-3152-46E4-98FC-8B9A5F93AC30}" dt="2021-02-16T10:22:11.058" v="10" actId="20577"/>
          <ac:spMkLst>
            <pc:docMk/>
            <pc:sldMk cId="2616422711" sldId="263"/>
            <ac:spMk id="2" creationId="{EF3809B9-B5FC-4131-83F3-DD4DC8F0AD5F}"/>
          </ac:spMkLst>
        </pc:spChg>
      </pc:sldChg>
    </pc:docChg>
  </pc:docChgLst>
  <pc:docChgLst>
    <pc:chgData name="Alicja Wawrzyniak" userId="S::alicja.wawrzyniak@szkolasport.pl::445379db-faea-4cec-bd83-16cb2fe1d882" providerId="AD" clId="Web-{16CC05CC-4983-4C6D-9AA6-CFC61743D0AE}"/>
    <pc:docChg chg="addSld modSld sldOrd">
      <pc:chgData name="Alicja Wawrzyniak" userId="S::alicja.wawrzyniak@szkolasport.pl::445379db-faea-4cec-bd83-16cb2fe1d882" providerId="AD" clId="Web-{16CC05CC-4983-4C6D-9AA6-CFC61743D0AE}" dt="2021-02-16T10:18:39.835" v="662"/>
      <pc:docMkLst>
        <pc:docMk/>
      </pc:docMkLst>
      <pc:sldChg chg="addSp delSp modSp mod modTransition setBg addAnim modAnim">
        <pc:chgData name="Alicja Wawrzyniak" userId="S::alicja.wawrzyniak@szkolasport.pl::445379db-faea-4cec-bd83-16cb2fe1d882" providerId="AD" clId="Web-{16CC05CC-4983-4C6D-9AA6-CFC61743D0AE}" dt="2021-02-16T10:18:17.428" v="655"/>
        <pc:sldMkLst>
          <pc:docMk/>
          <pc:sldMk cId="3452209573" sldId="256"/>
        </pc:sldMkLst>
        <pc:spChg chg="mod">
          <ac:chgData name="Alicja Wawrzyniak" userId="S::alicja.wawrzyniak@szkolasport.pl::445379db-faea-4cec-bd83-16cb2fe1d882" providerId="AD" clId="Web-{16CC05CC-4983-4C6D-9AA6-CFC61743D0AE}" dt="2021-02-16T10:09:08.623" v="551"/>
          <ac:spMkLst>
            <pc:docMk/>
            <pc:sldMk cId="3452209573" sldId="256"/>
            <ac:spMk id="2" creationId="{00000000-0000-0000-0000-000000000000}"/>
          </ac:spMkLst>
        </pc:spChg>
        <pc:spChg chg="mod">
          <ac:chgData name="Alicja Wawrzyniak" userId="S::alicja.wawrzyniak@szkolasport.pl::445379db-faea-4cec-bd83-16cb2fe1d882" providerId="AD" clId="Web-{16CC05CC-4983-4C6D-9AA6-CFC61743D0AE}" dt="2021-02-16T10:15:38.723" v="627" actId="20577"/>
          <ac:spMkLst>
            <pc:docMk/>
            <pc:sldMk cId="3452209573" sldId="256"/>
            <ac:spMk id="3" creationId="{00000000-0000-0000-0000-000000000000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4:15.462" v="373"/>
          <ac:spMkLst>
            <pc:docMk/>
            <pc:sldMk cId="3452209573" sldId="256"/>
            <ac:spMk id="5" creationId="{73A25D70-4A55-4F72-B9C5-A69CDBF4DB42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4:15.462" v="373"/>
          <ac:spMkLst>
            <pc:docMk/>
            <pc:sldMk cId="3452209573" sldId="256"/>
            <ac:spMk id="6" creationId="{54957100-6D8B-4161-9F2F-C0A949EC84C4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4:00.681" v="371"/>
          <ac:spMkLst>
            <pc:docMk/>
            <pc:sldMk cId="3452209573" sldId="256"/>
            <ac:spMk id="8" creationId="{23962611-DFD5-4092-AAFD-559E3DFCE2C9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4:15.462" v="373"/>
          <ac:spMkLst>
            <pc:docMk/>
            <pc:sldMk cId="3452209573" sldId="256"/>
            <ac:spMk id="12" creationId="{0BD8B065-EE51-4AE2-A94C-86249998FD7B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9:08.623" v="551"/>
          <ac:spMkLst>
            <pc:docMk/>
            <pc:sldMk cId="3452209573" sldId="256"/>
            <ac:spMk id="29" creationId="{5A292AEA-2528-46C0-B426-95822B6141FB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9:08.623" v="551"/>
          <ac:spMkLst>
            <pc:docMk/>
            <pc:sldMk cId="3452209573" sldId="256"/>
            <ac:spMk id="31" creationId="{D8B7B198-E4DF-43CD-AD8C-199884323745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9:08.623" v="551"/>
          <ac:spMkLst>
            <pc:docMk/>
            <pc:sldMk cId="3452209573" sldId="256"/>
            <ac:spMk id="33" creationId="{2BE67753-EA0E-4819-8D22-0B6600CF7231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9:08.623" v="551"/>
          <ac:spMkLst>
            <pc:docMk/>
            <pc:sldMk cId="3452209573" sldId="256"/>
            <ac:spMk id="59" creationId="{5E7AA7E8-8006-4E1F-A566-FCF37EE6F35D}"/>
          </ac:spMkLst>
        </pc:spChg>
        <pc:grpChg chg="add del">
          <ac:chgData name="Alicja Wawrzyniak" userId="S::alicja.wawrzyniak@szkolasport.pl::445379db-faea-4cec-bd83-16cb2fe1d882" providerId="AD" clId="Web-{16CC05CC-4983-4C6D-9AA6-CFC61743D0AE}" dt="2021-02-16T10:04:15.462" v="373"/>
          <ac:grpSpMkLst>
            <pc:docMk/>
            <pc:sldMk cId="3452209573" sldId="256"/>
            <ac:grpSpMk id="14" creationId="{18999293-B054-4B57-A26F-D04C2BB11338}"/>
          </ac:grpSpMkLst>
        </pc:grpChg>
        <pc:grpChg chg="add del">
          <ac:chgData name="Alicja Wawrzyniak" userId="S::alicja.wawrzyniak@szkolasport.pl::445379db-faea-4cec-bd83-16cb2fe1d882" providerId="AD" clId="Web-{16CC05CC-4983-4C6D-9AA6-CFC61743D0AE}" dt="2021-02-16T10:04:15.462" v="373"/>
          <ac:grpSpMkLst>
            <pc:docMk/>
            <pc:sldMk cId="3452209573" sldId="256"/>
            <ac:grpSpMk id="20" creationId="{761945C4-D997-42F3-B59A-984CF0066715}"/>
          </ac:grpSpMkLst>
        </pc:grpChg>
        <pc:grpChg chg="add del">
          <ac:chgData name="Alicja Wawrzyniak" userId="S::alicja.wawrzyniak@szkolasport.pl::445379db-faea-4cec-bd83-16cb2fe1d882" providerId="AD" clId="Web-{16CC05CC-4983-4C6D-9AA6-CFC61743D0AE}" dt="2021-02-16T10:09:08.623" v="551"/>
          <ac:grpSpMkLst>
            <pc:docMk/>
            <pc:sldMk cId="3452209573" sldId="256"/>
            <ac:grpSpMk id="35" creationId="{D76D63AC-0421-45EC-B383-E79A61A78C6B}"/>
          </ac:grpSpMkLst>
        </pc:grpChg>
        <pc:grpChg chg="add del">
          <ac:chgData name="Alicja Wawrzyniak" userId="S::alicja.wawrzyniak@szkolasport.pl::445379db-faea-4cec-bd83-16cb2fe1d882" providerId="AD" clId="Web-{16CC05CC-4983-4C6D-9AA6-CFC61743D0AE}" dt="2021-02-16T10:09:08.623" v="551"/>
          <ac:grpSpMkLst>
            <pc:docMk/>
            <pc:sldMk cId="3452209573" sldId="256"/>
            <ac:grpSpMk id="44" creationId="{87F87F1B-42BA-4AC7-A4E2-41544DDB2CE3}"/>
          </ac:grpSpMkLst>
        </pc:grpChg>
        <pc:grpChg chg="add del">
          <ac:chgData name="Alicja Wawrzyniak" userId="S::alicja.wawrzyniak@szkolasport.pl::445379db-faea-4cec-bd83-16cb2fe1d882" providerId="AD" clId="Web-{16CC05CC-4983-4C6D-9AA6-CFC61743D0AE}" dt="2021-02-16T10:09:08.623" v="551"/>
          <ac:grpSpMkLst>
            <pc:docMk/>
            <pc:sldMk cId="3452209573" sldId="256"/>
            <ac:grpSpMk id="50" creationId="{967346A5-7569-4F15-AB5D-BE3DADF192C0}"/>
          </ac:grpSpMkLst>
        </pc:grpChg>
        <pc:picChg chg="add del">
          <ac:chgData name="Alicja Wawrzyniak" userId="S::alicja.wawrzyniak@szkolasport.pl::445379db-faea-4cec-bd83-16cb2fe1d882" providerId="AD" clId="Web-{16CC05CC-4983-4C6D-9AA6-CFC61743D0AE}" dt="2021-02-16T10:04:00.681" v="371"/>
          <ac:picMkLst>
            <pc:docMk/>
            <pc:sldMk cId="3452209573" sldId="256"/>
            <ac:picMk id="10" creationId="{2270F1FA-0425-408F-9861-80BF5AFB276D}"/>
          </ac:picMkLst>
        </pc:picChg>
        <pc:cxnChg chg="add">
          <ac:chgData name="Alicja Wawrzyniak" userId="S::alicja.wawrzyniak@szkolasport.pl::445379db-faea-4cec-bd83-16cb2fe1d882" providerId="AD" clId="Web-{16CC05CC-4983-4C6D-9AA6-CFC61743D0AE}" dt="2021-02-16T10:09:08.623" v="551"/>
          <ac:cxnSpMkLst>
            <pc:docMk/>
            <pc:sldMk cId="3452209573" sldId="256"/>
            <ac:cxnSpMk id="61" creationId="{56020367-4FD5-4596-8E10-C5F095CD8DBF}"/>
          </ac:cxnSpMkLst>
        </pc:cxnChg>
      </pc:sldChg>
      <pc:sldChg chg="addSp delSp modSp new mod modTransition setBg addAnim modAnim setClrOvrMap">
        <pc:chgData name="Alicja Wawrzyniak" userId="S::alicja.wawrzyniak@szkolasport.pl::445379db-faea-4cec-bd83-16cb2fe1d882" providerId="AD" clId="Web-{16CC05CC-4983-4C6D-9AA6-CFC61743D0AE}" dt="2021-02-16T10:18:28.913" v="659"/>
        <pc:sldMkLst>
          <pc:docMk/>
          <pc:sldMk cId="3741303090" sldId="257"/>
        </pc:sldMkLst>
        <pc:spChg chg="mod">
          <ac:chgData name="Alicja Wawrzyniak" userId="S::alicja.wawrzyniak@szkolasport.pl::445379db-faea-4cec-bd83-16cb2fe1d882" providerId="AD" clId="Web-{16CC05CC-4983-4C6D-9AA6-CFC61743D0AE}" dt="2021-02-16T10:05:20.260" v="378"/>
          <ac:spMkLst>
            <pc:docMk/>
            <pc:sldMk cId="3741303090" sldId="257"/>
            <ac:spMk id="2" creationId="{EA283BDC-1C62-441A-9FFA-907860747B47}"/>
          </ac:spMkLst>
        </pc:spChg>
        <pc:spChg chg="del">
          <ac:chgData name="Alicja Wawrzyniak" userId="S::alicja.wawrzyniak@szkolasport.pl::445379db-faea-4cec-bd83-16cb2fe1d882" providerId="AD" clId="Web-{16CC05CC-4983-4C6D-9AA6-CFC61743D0AE}" dt="2021-02-16T10:05:02.150" v="376"/>
          <ac:spMkLst>
            <pc:docMk/>
            <pc:sldMk cId="3741303090" sldId="257"/>
            <ac:spMk id="3" creationId="{49A8A987-0D37-4544-AE22-B721AC982D5F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20.260" v="378"/>
          <ac:spMkLst>
            <pc:docMk/>
            <pc:sldMk cId="3741303090" sldId="257"/>
            <ac:spMk id="11" creationId="{6EBF06A5-4173-45DE-87B1-0791E098A374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20.260" v="378"/>
          <ac:spMkLst>
            <pc:docMk/>
            <pc:sldMk cId="3741303090" sldId="257"/>
            <ac:spMk id="13" creationId="{581DAA37-DAFB-47C9-9EE7-11C030BEC838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20.260" v="378"/>
          <ac:spMkLst>
            <pc:docMk/>
            <pc:sldMk cId="3741303090" sldId="257"/>
            <ac:spMk id="15" creationId="{F4CBD955-7E14-485C-919F-EC1D1B9BC25C}"/>
          </ac:spMkLst>
        </pc:spChg>
        <pc:graphicFrameChg chg="add mod modGraphic">
          <ac:chgData name="Alicja Wawrzyniak" userId="S::alicja.wawrzyniak@szkolasport.pl::445379db-faea-4cec-bd83-16cb2fe1d882" providerId="AD" clId="Web-{16CC05CC-4983-4C6D-9AA6-CFC61743D0AE}" dt="2021-02-16T10:05:20.291" v="379"/>
          <ac:graphicFrameMkLst>
            <pc:docMk/>
            <pc:sldMk cId="3741303090" sldId="257"/>
            <ac:graphicFrameMk id="5" creationId="{12C83628-4988-4B64-A5C8-E5C93C8C906E}"/>
          </ac:graphicFrameMkLst>
        </pc:graphicFrameChg>
        <pc:picChg chg="add del">
          <ac:chgData name="Alicja Wawrzyniak" userId="S::alicja.wawrzyniak@szkolasport.pl::445379db-faea-4cec-bd83-16cb2fe1d882" providerId="AD" clId="Web-{16CC05CC-4983-4C6D-9AA6-CFC61743D0AE}" dt="2021-02-16T10:05:20.260" v="378"/>
          <ac:picMkLst>
            <pc:docMk/>
            <pc:sldMk cId="3741303090" sldId="257"/>
            <ac:picMk id="7" creationId="{35B8AB0B-0086-46F1-B1F9-A022C83377A2}"/>
          </ac:picMkLst>
        </pc:picChg>
      </pc:sldChg>
      <pc:sldChg chg="addSp delSp modSp new mod modTransition setBg addAnim modAnim">
        <pc:chgData name="Alicja Wawrzyniak" userId="S::alicja.wawrzyniak@szkolasport.pl::445379db-faea-4cec-bd83-16cb2fe1d882" providerId="AD" clId="Web-{16CC05CC-4983-4C6D-9AA6-CFC61743D0AE}" dt="2021-02-16T10:18:32.835" v="660"/>
        <pc:sldMkLst>
          <pc:docMk/>
          <pc:sldMk cId="2614649561" sldId="258"/>
        </pc:sldMkLst>
        <pc:spChg chg="mod">
          <ac:chgData name="Alicja Wawrzyniak" userId="S::alicja.wawrzyniak@szkolasport.pl::445379db-faea-4cec-bd83-16cb2fe1d882" providerId="AD" clId="Web-{16CC05CC-4983-4C6D-9AA6-CFC61743D0AE}" dt="2021-02-16T10:05:40.588" v="384"/>
          <ac:spMkLst>
            <pc:docMk/>
            <pc:sldMk cId="2614649561" sldId="258"/>
            <ac:spMk id="2" creationId="{C34DC545-0E0E-4513-A994-35688EAABC01}"/>
          </ac:spMkLst>
        </pc:spChg>
        <pc:spChg chg="mod">
          <ac:chgData name="Alicja Wawrzyniak" userId="S::alicja.wawrzyniak@szkolasport.pl::445379db-faea-4cec-bd83-16cb2fe1d882" providerId="AD" clId="Web-{16CC05CC-4983-4C6D-9AA6-CFC61743D0AE}" dt="2021-02-16T10:05:40.588" v="384"/>
          <ac:spMkLst>
            <pc:docMk/>
            <pc:sldMk cId="2614649561" sldId="258"/>
            <ac:spMk id="3" creationId="{E670C10A-C963-437F-BDC2-7A8CB18ABCC5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40.573" v="383"/>
          <ac:spMkLst>
            <pc:docMk/>
            <pc:sldMk cId="2614649561" sldId="258"/>
            <ac:spMk id="5" creationId="{777A147A-9ED8-46B4-8660-1B3C2AA880B5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40.573" v="383"/>
          <ac:spMkLst>
            <pc:docMk/>
            <pc:sldMk cId="2614649561" sldId="258"/>
            <ac:spMk id="6" creationId="{5D6C15A0-C087-4593-8414-2B4EC1CDC3DE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5:40.588" v="384"/>
          <ac:spMkLst>
            <pc:docMk/>
            <pc:sldMk cId="2614649561" sldId="258"/>
            <ac:spMk id="7" creationId="{A2679492-7988-4050-9056-542444452411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37.901" v="381"/>
          <ac:spMkLst>
            <pc:docMk/>
            <pc:sldMk cId="2614649561" sldId="258"/>
            <ac:spMk id="8" creationId="{827B839B-9ADE-406B-8590-F1CAEDED45A1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5:40.588" v="384"/>
          <ac:spMkLst>
            <pc:docMk/>
            <pc:sldMk cId="2614649561" sldId="258"/>
            <ac:spMk id="9" creationId="{B091B163-7D61-4891-ABCF-5C13D9C418D0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37.901" v="381"/>
          <ac:spMkLst>
            <pc:docMk/>
            <pc:sldMk cId="2614649561" sldId="258"/>
            <ac:spMk id="10" creationId="{CFE45BF0-46DB-408C-B5F7-7B11716805D4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37.901" v="381"/>
          <ac:spMkLst>
            <pc:docMk/>
            <pc:sldMk cId="2614649561" sldId="258"/>
            <ac:spMk id="12" creationId="{2AEBC8F2-97B1-41B4-93F1-2D289E197FBA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37.901" v="381"/>
          <ac:spMkLst>
            <pc:docMk/>
            <pc:sldMk cId="2614649561" sldId="258"/>
            <ac:spMk id="14" creationId="{472E3A19-F5D5-48FC-BB9C-48C2F68F598B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37.901" v="381"/>
          <ac:spMkLst>
            <pc:docMk/>
            <pc:sldMk cId="2614649561" sldId="258"/>
            <ac:spMk id="16" creationId="{7A62E32F-BB65-43A8-8EB5-92346890E549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05:37.901" v="381"/>
          <ac:spMkLst>
            <pc:docMk/>
            <pc:sldMk cId="2614649561" sldId="258"/>
            <ac:spMk id="18" creationId="{14E91B64-9FCC-451E-AFB4-A827D6329367}"/>
          </ac:spMkLst>
        </pc:spChg>
        <pc:grpChg chg="add">
          <ac:chgData name="Alicja Wawrzyniak" userId="S::alicja.wawrzyniak@szkolasport.pl::445379db-faea-4cec-bd83-16cb2fe1d882" providerId="AD" clId="Web-{16CC05CC-4983-4C6D-9AA6-CFC61743D0AE}" dt="2021-02-16T10:05:40.588" v="384"/>
          <ac:grpSpMkLst>
            <pc:docMk/>
            <pc:sldMk cId="2614649561" sldId="258"/>
            <ac:grpSpMk id="11" creationId="{0474DF76-993E-44DE-AFB0-C416182ACECF}"/>
          </ac:grpSpMkLst>
        </pc:grpChg>
        <pc:cxnChg chg="add">
          <ac:chgData name="Alicja Wawrzyniak" userId="S::alicja.wawrzyniak@szkolasport.pl::445379db-faea-4cec-bd83-16cb2fe1d882" providerId="AD" clId="Web-{16CC05CC-4983-4C6D-9AA6-CFC61743D0AE}" dt="2021-02-16T10:05:40.588" v="384"/>
          <ac:cxnSpMkLst>
            <pc:docMk/>
            <pc:sldMk cId="2614649561" sldId="258"/>
            <ac:cxnSpMk id="17" creationId="{C49DA8F6-BCC1-4447-B54C-57856834B94B}"/>
          </ac:cxnSpMkLst>
        </pc:cxnChg>
      </pc:sldChg>
      <pc:sldChg chg="addSp modSp new mod modTransition setBg addAnim modAnim">
        <pc:chgData name="Alicja Wawrzyniak" userId="S::alicja.wawrzyniak@szkolasport.pl::445379db-faea-4cec-bd83-16cb2fe1d882" providerId="AD" clId="Web-{16CC05CC-4983-4C6D-9AA6-CFC61743D0AE}" dt="2021-02-16T10:18:23.288" v="657"/>
        <pc:sldMkLst>
          <pc:docMk/>
          <pc:sldMk cId="2542114406" sldId="259"/>
        </pc:sldMkLst>
        <pc:spChg chg="mo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2" creationId="{1AC6044E-4A3A-4595-8303-245DA422FAB5}"/>
          </ac:spMkLst>
        </pc:spChg>
        <pc:spChg chg="mo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3" creationId="{698EB2D7-53D1-484D-9785-069E166AAFBF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8" creationId="{327D73B4-9F5C-4A64-A179-51B9500CB8B5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10" creationId="{C1F06963-6374-4B48-844F-071A9BAAAE02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12" creationId="{6CB927A4-E432-4310-9CD5-E89FF5063179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14" creationId="{1453BF6C-B012-48B7-B4E8-6D7AC7C27D02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04:27.759" v="374"/>
          <ac:spMkLst>
            <pc:docMk/>
            <pc:sldMk cId="2542114406" sldId="259"/>
            <ac:spMk id="16" creationId="{E3020543-B24B-4EC4-8FFC-8DD88EEA91A8}"/>
          </ac:spMkLst>
        </pc:spChg>
        <pc:cxnChg chg="add">
          <ac:chgData name="Alicja Wawrzyniak" userId="S::alicja.wawrzyniak@szkolasport.pl::445379db-faea-4cec-bd83-16cb2fe1d882" providerId="AD" clId="Web-{16CC05CC-4983-4C6D-9AA6-CFC61743D0AE}" dt="2021-02-16T10:04:27.759" v="374"/>
          <ac:cxnSpMkLst>
            <pc:docMk/>
            <pc:sldMk cId="2542114406" sldId="259"/>
            <ac:cxnSpMk id="18" creationId="{C49DA8F6-BCC1-4447-B54C-57856834B94B}"/>
          </ac:cxnSpMkLst>
        </pc:cxnChg>
      </pc:sldChg>
      <pc:sldChg chg="addSp modSp new mod modTransition setBg addAnim modAnim">
        <pc:chgData name="Alicja Wawrzyniak" userId="S::alicja.wawrzyniak@szkolasport.pl::445379db-faea-4cec-bd83-16cb2fe1d882" providerId="AD" clId="Web-{16CC05CC-4983-4C6D-9AA6-CFC61743D0AE}" dt="2021-02-16T10:18:21.038" v="656"/>
        <pc:sldMkLst>
          <pc:docMk/>
          <pc:sldMk cId="146612005" sldId="260"/>
        </pc:sldMkLst>
        <pc:spChg chg="mod">
          <ac:chgData name="Alicja Wawrzyniak" userId="S::alicja.wawrzyniak@szkolasport.pl::445379db-faea-4cec-bd83-16cb2fe1d882" providerId="AD" clId="Web-{16CC05CC-4983-4C6D-9AA6-CFC61743D0AE}" dt="2021-02-16T10:03:50.009" v="369"/>
          <ac:spMkLst>
            <pc:docMk/>
            <pc:sldMk cId="146612005" sldId="260"/>
            <ac:spMk id="2" creationId="{74280A32-A493-43A9-812B-A98055CEB6F0}"/>
          </ac:spMkLst>
        </pc:spChg>
        <pc:spChg chg="mod">
          <ac:chgData name="Alicja Wawrzyniak" userId="S::alicja.wawrzyniak@szkolasport.pl::445379db-faea-4cec-bd83-16cb2fe1d882" providerId="AD" clId="Web-{16CC05CC-4983-4C6D-9AA6-CFC61743D0AE}" dt="2021-02-16T10:03:50.009" v="369"/>
          <ac:spMkLst>
            <pc:docMk/>
            <pc:sldMk cId="146612005" sldId="260"/>
            <ac:spMk id="3" creationId="{472105D0-9281-4C96-A7B3-3D955A69FBA3}"/>
          </ac:spMkLst>
        </pc:spChg>
        <pc:picChg chg="add">
          <ac:chgData name="Alicja Wawrzyniak" userId="S::alicja.wawrzyniak@szkolasport.pl::445379db-faea-4cec-bd83-16cb2fe1d882" providerId="AD" clId="Web-{16CC05CC-4983-4C6D-9AA6-CFC61743D0AE}" dt="2021-02-16T10:03:50.009" v="369"/>
          <ac:picMkLst>
            <pc:docMk/>
            <pc:sldMk cId="146612005" sldId="260"/>
            <ac:picMk id="5" creationId="{98690B07-6818-41E4-91B8-98115A65715D}"/>
          </ac:picMkLst>
        </pc:picChg>
        <pc:cxnChg chg="add">
          <ac:chgData name="Alicja Wawrzyniak" userId="S::alicja.wawrzyniak@szkolasport.pl::445379db-faea-4cec-bd83-16cb2fe1d882" providerId="AD" clId="Web-{16CC05CC-4983-4C6D-9AA6-CFC61743D0AE}" dt="2021-02-16T10:03:50.009" v="369"/>
          <ac:cxnSpMkLst>
            <pc:docMk/>
            <pc:sldMk cId="146612005" sldId="260"/>
            <ac:cxnSpMk id="9" creationId="{A7F400EE-A8A5-48AF-B4D6-291B52C6F0B0}"/>
          </ac:cxnSpMkLst>
        </pc:cxnChg>
      </pc:sldChg>
      <pc:sldChg chg="addSp modSp new mod ord modTransition setBg addAnim modAnim">
        <pc:chgData name="Alicja Wawrzyniak" userId="S::alicja.wawrzyniak@szkolasport.pl::445379db-faea-4cec-bd83-16cb2fe1d882" providerId="AD" clId="Web-{16CC05CC-4983-4C6D-9AA6-CFC61743D0AE}" dt="2021-02-16T10:18:25.944" v="658"/>
        <pc:sldMkLst>
          <pc:docMk/>
          <pc:sldMk cId="2736773601" sldId="261"/>
        </pc:sldMkLst>
        <pc:spChg chg="mod">
          <ac:chgData name="Alicja Wawrzyniak" userId="S::alicja.wawrzyniak@szkolasport.pl::445379db-faea-4cec-bd83-16cb2fe1d882" providerId="AD" clId="Web-{16CC05CC-4983-4C6D-9AA6-CFC61743D0AE}" dt="2021-02-16T10:04:51.353" v="375"/>
          <ac:spMkLst>
            <pc:docMk/>
            <pc:sldMk cId="2736773601" sldId="261"/>
            <ac:spMk id="2" creationId="{094508CE-D820-48A9-A3E5-CCB5D0DC6806}"/>
          </ac:spMkLst>
        </pc:spChg>
        <pc:spChg chg="mod">
          <ac:chgData name="Alicja Wawrzyniak" userId="S::alicja.wawrzyniak@szkolasport.pl::445379db-faea-4cec-bd83-16cb2fe1d882" providerId="AD" clId="Web-{16CC05CC-4983-4C6D-9AA6-CFC61743D0AE}" dt="2021-02-16T10:04:51.353" v="375"/>
          <ac:spMkLst>
            <pc:docMk/>
            <pc:sldMk cId="2736773601" sldId="261"/>
            <ac:spMk id="3" creationId="{002590A7-27DD-40A7-B3BC-DB9D18079959}"/>
          </ac:spMkLst>
        </pc:spChg>
        <pc:picChg chg="add">
          <ac:chgData name="Alicja Wawrzyniak" userId="S::alicja.wawrzyniak@szkolasport.pl::445379db-faea-4cec-bd83-16cb2fe1d882" providerId="AD" clId="Web-{16CC05CC-4983-4C6D-9AA6-CFC61743D0AE}" dt="2021-02-16T10:04:51.353" v="375"/>
          <ac:picMkLst>
            <pc:docMk/>
            <pc:sldMk cId="2736773601" sldId="261"/>
            <ac:picMk id="5" creationId="{656DE556-CFC5-4CFD-8092-5E228F0C76EE}"/>
          </ac:picMkLst>
        </pc:picChg>
        <pc:cxnChg chg="add">
          <ac:chgData name="Alicja Wawrzyniak" userId="S::alicja.wawrzyniak@szkolasport.pl::445379db-faea-4cec-bd83-16cb2fe1d882" providerId="AD" clId="Web-{16CC05CC-4983-4C6D-9AA6-CFC61743D0AE}" dt="2021-02-16T10:04:51.353" v="375"/>
          <ac:cxnSpMkLst>
            <pc:docMk/>
            <pc:sldMk cId="2736773601" sldId="261"/>
            <ac:cxnSpMk id="9" creationId="{A7F400EE-A8A5-48AF-B4D6-291B52C6F0B0}"/>
          </ac:cxnSpMkLst>
        </pc:cxnChg>
      </pc:sldChg>
      <pc:sldChg chg="addSp delSp modSp new modTransition addAnim modAnim">
        <pc:chgData name="Alicja Wawrzyniak" userId="S::alicja.wawrzyniak@szkolasport.pl::445379db-faea-4cec-bd83-16cb2fe1d882" providerId="AD" clId="Web-{16CC05CC-4983-4C6D-9AA6-CFC61743D0AE}" dt="2021-02-16T10:18:36.022" v="661"/>
        <pc:sldMkLst>
          <pc:docMk/>
          <pc:sldMk cId="76166266" sldId="262"/>
        </pc:sldMkLst>
        <pc:spChg chg="mod">
          <ac:chgData name="Alicja Wawrzyniak" userId="S::alicja.wawrzyniak@szkolasport.pl::445379db-faea-4cec-bd83-16cb2fe1d882" providerId="AD" clId="Web-{16CC05CC-4983-4C6D-9AA6-CFC61743D0AE}" dt="2021-02-16T10:13:12.705" v="576"/>
          <ac:spMkLst>
            <pc:docMk/>
            <pc:sldMk cId="76166266" sldId="262"/>
            <ac:spMk id="2" creationId="{20220958-00CC-432B-B7EF-DBE08F2A6334}"/>
          </ac:spMkLst>
        </pc:spChg>
        <pc:spChg chg="del">
          <ac:chgData name="Alicja Wawrzyniak" userId="S::alicja.wawrzyniak@szkolasport.pl::445379db-faea-4cec-bd83-16cb2fe1d882" providerId="AD" clId="Web-{16CC05CC-4983-4C6D-9AA6-CFC61743D0AE}" dt="2021-02-16T10:10:52.546" v="558"/>
          <ac:spMkLst>
            <pc:docMk/>
            <pc:sldMk cId="76166266" sldId="262"/>
            <ac:spMk id="3" creationId="{E1FF0731-0BAB-4D23-8789-5F0ACE7E11A3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6"/>
          <ac:spMkLst>
            <pc:docMk/>
            <pc:sldMk cId="76166266" sldId="262"/>
            <ac:spMk id="12" creationId="{F56F5174-31D9-4DBB-AAB7-A1FD7BDB1352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6"/>
          <ac:spMkLst>
            <pc:docMk/>
            <pc:sldMk cId="76166266" sldId="262"/>
            <ac:spMk id="16" creationId="{F9A95BEE-6BB1-4A28-A8E6-A34B2E42EF87}"/>
          </ac:spMkLst>
        </pc:spChg>
        <pc:spChg chg="del">
          <ac:chgData name="Alicja Wawrzyniak" userId="S::alicja.wawrzyniak@szkolasport.pl::445379db-faea-4cec-bd83-16cb2fe1d882" providerId="AD" clId="Web-{16CC05CC-4983-4C6D-9AA6-CFC61743D0AE}" dt="2021-02-16T10:13:03.689" v="573"/>
          <ac:spMkLst>
            <pc:docMk/>
            <pc:sldMk cId="76166266" sldId="262"/>
            <ac:spMk id="17" creationId="{7EEF9D27-A6B5-46CD-9C65-4D3562091F08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13:12.705" v="576"/>
          <ac:spMkLst>
            <pc:docMk/>
            <pc:sldMk cId="76166266" sldId="262"/>
            <ac:spMk id="18" creationId="{4038CB10-1F5C-4D54-9DF7-12586DE5B007}"/>
          </ac:spMkLst>
        </pc:spChg>
        <pc:spChg chg="add">
          <ac:chgData name="Alicja Wawrzyniak" userId="S::alicja.wawrzyniak@szkolasport.pl::445379db-faea-4cec-bd83-16cb2fe1d882" providerId="AD" clId="Web-{16CC05CC-4983-4C6D-9AA6-CFC61743D0AE}" dt="2021-02-16T10:13:12.705" v="576"/>
          <ac:spMkLst>
            <pc:docMk/>
            <pc:sldMk cId="76166266" sldId="262"/>
            <ac:spMk id="19" creationId="{73ED6512-6858-4552-B699-9A97FE9A4EA2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5"/>
          <ac:spMkLst>
            <pc:docMk/>
            <pc:sldMk cId="76166266" sldId="262"/>
            <ac:spMk id="20" creationId="{7E915E5F-A705-4F8B-8ADD-F61CAE5C1E6A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47.752" v="577"/>
          <ac:spMkLst>
            <pc:docMk/>
            <pc:sldMk cId="76166266" sldId="262"/>
            <ac:spMk id="21" creationId="{67E26B91-A5E3-4E14-9969-DD65D9CD628D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5"/>
          <ac:spMkLst>
            <pc:docMk/>
            <pc:sldMk cId="76166266" sldId="262"/>
            <ac:spMk id="23" creationId="{201CC55D-ED54-4C5C-95E6-10947BD1103B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5"/>
          <ac:spMkLst>
            <pc:docMk/>
            <pc:sldMk cId="76166266" sldId="262"/>
            <ac:spMk id="29" creationId="{3873B707-463F-40B0-8227-E8CC6C67EB25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5"/>
          <ac:spMkLst>
            <pc:docMk/>
            <pc:sldMk cId="76166266" sldId="262"/>
            <ac:spMk id="31" creationId="{C13237C8-E62C-4F0D-A318-BD6FB6C2D138}"/>
          </ac:spMkLst>
        </pc:spChg>
        <pc:spChg chg="add del">
          <ac:chgData name="Alicja Wawrzyniak" userId="S::alicja.wawrzyniak@szkolasport.pl::445379db-faea-4cec-bd83-16cb2fe1d882" providerId="AD" clId="Web-{16CC05CC-4983-4C6D-9AA6-CFC61743D0AE}" dt="2021-02-16T10:13:12.705" v="575"/>
          <ac:spMkLst>
            <pc:docMk/>
            <pc:sldMk cId="76166266" sldId="262"/>
            <ac:spMk id="33" creationId="{19C9EAEA-39D0-4B0E-A0EB-51E7B26740B1}"/>
          </ac:spMkLst>
        </pc:spChg>
        <pc:grpChg chg="add del">
          <ac:chgData name="Alicja Wawrzyniak" userId="S::alicja.wawrzyniak@szkolasport.pl::445379db-faea-4cec-bd83-16cb2fe1d882" providerId="AD" clId="Web-{16CC05CC-4983-4C6D-9AA6-CFC61743D0AE}" dt="2021-02-16T10:13:12.705" v="575"/>
          <ac:grpSpMkLst>
            <pc:docMk/>
            <pc:sldMk cId="76166266" sldId="262"/>
            <ac:grpSpMk id="25" creationId="{1DE889C7-FAD6-4397-98E2-05D503484459}"/>
          </ac:grpSpMkLst>
        </pc:grpChg>
        <pc:picChg chg="add del mod ord">
          <ac:chgData name="Alicja Wawrzyniak" userId="S::alicja.wawrzyniak@szkolasport.pl::445379db-faea-4cec-bd83-16cb2fe1d882" providerId="AD" clId="Web-{16CC05CC-4983-4C6D-9AA6-CFC61743D0AE}" dt="2021-02-16T10:12:28.079" v="572"/>
          <ac:picMkLst>
            <pc:docMk/>
            <pc:sldMk cId="76166266" sldId="262"/>
            <ac:picMk id="4" creationId="{FC51C189-54B3-46DB-A721-885A5C1D783D}"/>
          </ac:picMkLst>
        </pc:picChg>
        <pc:picChg chg="add mod ord">
          <ac:chgData name="Alicja Wawrzyniak" userId="S::alicja.wawrzyniak@szkolasport.pl::445379db-faea-4cec-bd83-16cb2fe1d882" providerId="AD" clId="Web-{16CC05CC-4983-4C6D-9AA6-CFC61743D0AE}" dt="2021-02-16T10:13:12.705" v="576"/>
          <ac:picMkLst>
            <pc:docMk/>
            <pc:sldMk cId="76166266" sldId="262"/>
            <ac:picMk id="5" creationId="{0691D658-D197-4FE1-A9F8-1C996AF51C5D}"/>
          </ac:picMkLst>
        </pc:picChg>
        <pc:picChg chg="add del">
          <ac:chgData name="Alicja Wawrzyniak" userId="S::alicja.wawrzyniak@szkolasport.pl::445379db-faea-4cec-bd83-16cb2fe1d882" providerId="AD" clId="Web-{16CC05CC-4983-4C6D-9AA6-CFC61743D0AE}" dt="2021-02-16T10:13:12.705" v="576"/>
          <ac:picMkLst>
            <pc:docMk/>
            <pc:sldMk cId="76166266" sldId="262"/>
            <ac:picMk id="14" creationId="{AE113210-7872-481A-ADE6-3A05CCAF5EB2}"/>
          </ac:picMkLst>
        </pc:picChg>
        <pc:picChg chg="add mod ord">
          <ac:chgData name="Alicja Wawrzyniak" userId="S::alicja.wawrzyniak@szkolasport.pl::445379db-faea-4cec-bd83-16cb2fe1d882" providerId="AD" clId="Web-{16CC05CC-4983-4C6D-9AA6-CFC61743D0AE}" dt="2021-02-16T10:13:47.752" v="577"/>
          <ac:picMkLst>
            <pc:docMk/>
            <pc:sldMk cId="76166266" sldId="262"/>
            <ac:picMk id="22" creationId="{A7B856C1-5B75-4FF7-A26A-B0139707724E}"/>
          </ac:picMkLst>
        </pc:picChg>
      </pc:sldChg>
      <pc:sldChg chg="addSp delSp modSp new modTransition addAnim modAnim">
        <pc:chgData name="Alicja Wawrzyniak" userId="S::alicja.wawrzyniak@szkolasport.pl::445379db-faea-4cec-bd83-16cb2fe1d882" providerId="AD" clId="Web-{16CC05CC-4983-4C6D-9AA6-CFC61743D0AE}" dt="2021-02-16T10:18:39.835" v="662"/>
        <pc:sldMkLst>
          <pc:docMk/>
          <pc:sldMk cId="2616422711" sldId="263"/>
        </pc:sldMkLst>
        <pc:spChg chg="mod">
          <ac:chgData name="Alicja Wawrzyniak" userId="S::alicja.wawrzyniak@szkolasport.pl::445379db-faea-4cec-bd83-16cb2fe1d882" providerId="AD" clId="Web-{16CC05CC-4983-4C6D-9AA6-CFC61743D0AE}" dt="2021-02-16T10:14:22.003" v="582" actId="20577"/>
          <ac:spMkLst>
            <pc:docMk/>
            <pc:sldMk cId="2616422711" sldId="263"/>
            <ac:spMk id="2" creationId="{EF3809B9-B5FC-4131-83F3-DD4DC8F0AD5F}"/>
          </ac:spMkLst>
        </pc:spChg>
        <pc:spChg chg="del">
          <ac:chgData name="Alicja Wawrzyniak" userId="S::alicja.wawrzyniak@szkolasport.pl::445379db-faea-4cec-bd83-16cb2fe1d882" providerId="AD" clId="Web-{16CC05CC-4983-4C6D-9AA6-CFC61743D0AE}" dt="2021-02-16T10:14:30.518" v="583"/>
          <ac:spMkLst>
            <pc:docMk/>
            <pc:sldMk cId="2616422711" sldId="263"/>
            <ac:spMk id="3" creationId="{C2EBEE01-DB4C-403E-927F-93CF5BC42843}"/>
          </ac:spMkLst>
        </pc:spChg>
        <pc:picChg chg="add mod ord">
          <ac:chgData name="Alicja Wawrzyniak" userId="S::alicja.wawrzyniak@szkolasport.pl::445379db-faea-4cec-bd83-16cb2fe1d882" providerId="AD" clId="Web-{16CC05CC-4983-4C6D-9AA6-CFC61743D0AE}" dt="2021-02-16T10:14:30.518" v="583"/>
          <ac:picMkLst>
            <pc:docMk/>
            <pc:sldMk cId="2616422711" sldId="263"/>
            <ac:picMk id="4" creationId="{D01D60B3-FF5D-455C-9D4F-38B111B8628A}"/>
          </ac:picMkLst>
        </pc:picChg>
      </pc:sldChg>
    </pc:docChg>
  </pc:docChgLst>
  <pc:docChgLst>
    <pc:chgData name="Renata Rzepecka" userId="S::renata.rzepecka@szkolasport.pl::2c7214e0-96a3-4170-8b55-6191c24de6a9" providerId="AD" clId="Web-{AF164355-92BB-4C0C-A3E1-868B34390DCA}"/>
    <pc:docChg chg="delSld modSld sldOrd">
      <pc:chgData name="Renata Rzepecka" userId="S::renata.rzepecka@szkolasport.pl::2c7214e0-96a3-4170-8b55-6191c24de6a9" providerId="AD" clId="Web-{AF164355-92BB-4C0C-A3E1-868B34390DCA}" dt="2021-03-10T10:13:31.999" v="10" actId="20577"/>
      <pc:docMkLst>
        <pc:docMk/>
      </pc:docMkLst>
      <pc:sldChg chg="del ord">
        <pc:chgData name="Renata Rzepecka" userId="S::renata.rzepecka@szkolasport.pl::2c7214e0-96a3-4170-8b55-6191c24de6a9" providerId="AD" clId="Web-{AF164355-92BB-4C0C-A3E1-868B34390DCA}" dt="2021-03-10T10:12:36.763" v="5"/>
        <pc:sldMkLst>
          <pc:docMk/>
          <pc:sldMk cId="3741303090" sldId="257"/>
        </pc:sldMkLst>
      </pc:sldChg>
      <pc:sldChg chg="ord">
        <pc:chgData name="Renata Rzepecka" userId="S::renata.rzepecka@szkolasport.pl::2c7214e0-96a3-4170-8b55-6191c24de6a9" providerId="AD" clId="Web-{AF164355-92BB-4C0C-A3E1-868B34390DCA}" dt="2021-03-10T10:11:55.934" v="0"/>
        <pc:sldMkLst>
          <pc:docMk/>
          <pc:sldMk cId="2614649561" sldId="258"/>
        </pc:sldMkLst>
      </pc:sldChg>
      <pc:sldChg chg="ord">
        <pc:chgData name="Renata Rzepecka" userId="S::renata.rzepecka@szkolasport.pl::2c7214e0-96a3-4170-8b55-6191c24de6a9" providerId="AD" clId="Web-{AF164355-92BB-4C0C-A3E1-868B34390DCA}" dt="2021-03-10T10:12:49.888" v="7"/>
        <pc:sldMkLst>
          <pc:docMk/>
          <pc:sldMk cId="2542114406" sldId="259"/>
        </pc:sldMkLst>
      </pc:sldChg>
      <pc:sldChg chg="modSp">
        <pc:chgData name="Renata Rzepecka" userId="S::renata.rzepecka@szkolasport.pl::2c7214e0-96a3-4170-8b55-6191c24de6a9" providerId="AD" clId="Web-{AF164355-92BB-4C0C-A3E1-868B34390DCA}" dt="2021-03-10T10:13:31.999" v="10" actId="20577"/>
        <pc:sldMkLst>
          <pc:docMk/>
          <pc:sldMk cId="146612005" sldId="260"/>
        </pc:sldMkLst>
        <pc:spChg chg="mod">
          <ac:chgData name="Renata Rzepecka" userId="S::renata.rzepecka@szkolasport.pl::2c7214e0-96a3-4170-8b55-6191c24de6a9" providerId="AD" clId="Web-{AF164355-92BB-4C0C-A3E1-868B34390DCA}" dt="2021-03-10T10:13:31.999" v="10" actId="20577"/>
          <ac:spMkLst>
            <pc:docMk/>
            <pc:sldMk cId="146612005" sldId="260"/>
            <ac:spMk id="3" creationId="{472105D0-9281-4C96-A7B3-3D955A69FBA3}"/>
          </ac:spMkLst>
        </pc:spChg>
      </pc:sldChg>
      <pc:sldChg chg="ord">
        <pc:chgData name="Renata Rzepecka" userId="S::renata.rzepecka@szkolasport.pl::2c7214e0-96a3-4170-8b55-6191c24de6a9" providerId="AD" clId="Web-{AF164355-92BB-4C0C-A3E1-868B34390DCA}" dt="2021-03-10T10:13:06.217" v="8"/>
        <pc:sldMkLst>
          <pc:docMk/>
          <pc:sldMk cId="2736773601" sldId="261"/>
        </pc:sldMkLst>
      </pc:sldChg>
      <pc:sldChg chg="ord">
        <pc:chgData name="Renata Rzepecka" userId="S::renata.rzepecka@szkolasport.pl::2c7214e0-96a3-4170-8b55-6191c24de6a9" providerId="AD" clId="Web-{AF164355-92BB-4C0C-A3E1-868B34390DCA}" dt="2021-03-10T10:12:22.919" v="4"/>
        <pc:sldMkLst>
          <pc:docMk/>
          <pc:sldMk cId="76166266" sldId="262"/>
        </pc:sldMkLst>
      </pc:sldChg>
      <pc:sldChg chg="ord">
        <pc:chgData name="Renata Rzepecka" userId="S::renata.rzepecka@szkolasport.pl::2c7214e0-96a3-4170-8b55-6191c24de6a9" providerId="AD" clId="Web-{AF164355-92BB-4C0C-A3E1-868B34390DCA}" dt="2021-03-10T10:12:17.966" v="3"/>
        <pc:sldMkLst>
          <pc:docMk/>
          <pc:sldMk cId="261642271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39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7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5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66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0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69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9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5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15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88F1-6550-4CD7-8BDE-B8C03B6ABF29}" type="datetimeFigureOut">
              <a:rPr lang="pl-PL" smtClean="0"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2AAD-4533-4DFA-95FD-23EF7374FC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7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l-PL" sz="8000">
                <a:solidFill>
                  <a:srgbClr val="FFFFFF"/>
                </a:solidFill>
              </a:rPr>
              <a:t>stres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4400">
                <a:solidFill>
                  <a:srgbClr val="FFFFFF"/>
                </a:solidFill>
                <a:cs typeface="Calibri"/>
              </a:rPr>
              <a:t>Przygotowali: </a:t>
            </a:r>
            <a:endParaRPr lang="pl-PL"/>
          </a:p>
          <a:p>
            <a:pPr algn="l"/>
            <a:r>
              <a:rPr lang="pl-PL" sz="4400">
                <a:solidFill>
                  <a:srgbClr val="FFFFFF"/>
                </a:solidFill>
                <a:cs typeface="Calibri"/>
              </a:rPr>
              <a:t>1. Ala Wawrzyniak </a:t>
            </a:r>
            <a:endParaRPr lang="pl-PL"/>
          </a:p>
          <a:p>
            <a:pPr algn="l"/>
            <a:r>
              <a:rPr lang="pl-PL" sz="4400">
                <a:solidFill>
                  <a:srgbClr val="FFFFFF"/>
                </a:solidFill>
                <a:cs typeface="Calibri"/>
              </a:rPr>
              <a:t>2. Kaja </a:t>
            </a:r>
            <a:r>
              <a:rPr lang="pl-PL" sz="4400" err="1">
                <a:solidFill>
                  <a:srgbClr val="FFFFFF"/>
                </a:solidFill>
                <a:cs typeface="Calibri"/>
              </a:rPr>
              <a:t>Miazek</a:t>
            </a:r>
            <a:r>
              <a:rPr lang="pl-PL" sz="4400">
                <a:solidFill>
                  <a:srgbClr val="FFFFFF"/>
                </a:solidFill>
                <a:cs typeface="Calibri"/>
              </a:rPr>
              <a:t> </a:t>
            </a:r>
            <a:endParaRPr lang="pl-PL"/>
          </a:p>
          <a:p>
            <a:pPr algn="l"/>
            <a:r>
              <a:rPr lang="pl-PL" sz="4400">
                <a:solidFill>
                  <a:srgbClr val="FFFFFF"/>
                </a:solidFill>
                <a:cs typeface="Calibri"/>
              </a:rPr>
              <a:t>3. Szymon Bednarski </a:t>
            </a:r>
            <a:endParaRPr lang="pl-PL"/>
          </a:p>
          <a:p>
            <a:pPr algn="l"/>
            <a:r>
              <a:rPr lang="pl-PL" sz="4400">
                <a:solidFill>
                  <a:srgbClr val="FFFFFF"/>
                </a:solidFill>
                <a:cs typeface="Calibri"/>
              </a:rPr>
              <a:t>4. Marcel Hak </a:t>
            </a:r>
            <a:endParaRPr lang="pl-PL"/>
          </a:p>
          <a:p>
            <a:pPr algn="l"/>
            <a:r>
              <a:rPr lang="pl-PL" sz="4400">
                <a:solidFill>
                  <a:srgbClr val="FFFFFF"/>
                </a:solidFill>
                <a:cs typeface="Calibri"/>
              </a:rPr>
              <a:t>5. Bartek Grzyb </a:t>
            </a:r>
            <a:endParaRPr lang="pl-PL"/>
          </a:p>
          <a:p>
            <a:pPr algn="l"/>
            <a:endParaRPr lang="pl-PL" sz="440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20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4DC545-0E0E-4513-A994-35688EAA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pl-PL" sz="8000">
                <a:solidFill>
                  <a:srgbClr val="FFFFFF"/>
                </a:solidFill>
              </a:rPr>
              <a:t>Definicje stresu</a:t>
            </a:r>
          </a:p>
          <a:p>
            <a:endParaRPr lang="pl-PL" sz="8000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70C10A-C963-437F-BDC2-7A8CB18A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1700" b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Stres jako bodziec</a:t>
            </a:r>
            <a:r>
              <a:rPr lang="pl-PL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– sytuacje występujące w naszym otoczeniu mające naturalną zdolność do wywoływania napięcia i silnych emocji. Do teorii związanych z tym rodzajem definicji należą: teoria Elliotta i Eisdorfera, koncepcja Janisa oraz koncepcja zmian życiowych Thomasa Holmesa i Richarda Rahe’a.</a:t>
            </a:r>
            <a:endParaRPr lang="pl-PL" sz="17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r>
              <a:rPr lang="pl-PL" sz="1700" b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Stres jako reakcja</a:t>
            </a:r>
            <a:r>
              <a:rPr lang="pl-PL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– zarówno fizjologiczna jak i psychologiczna będąca odpowiedzią na działanie stresorów (sytuacji wywołujących stres). Do teorii związanych z tym rodzajem definicji należą: homeostatyczna teoria Waltera Cannona czy koncepcja Selyego (GAS, LAS).</a:t>
            </a:r>
            <a:endParaRPr lang="pl-PL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pl-PL" sz="1700" b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Stres jako proces lub transakcja</a:t>
            </a:r>
            <a:r>
              <a:rPr lang="pl-PL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– relacja między jednostką a otoczeniem: transakcyjny model Lazarusa, koncepcja Antonovsky'ego, koncepcja Hobfolla, koncepcja sytuacji trudnych Tomaszewskiego, regulacyjno-informacyjna teoria stresu Reykowskiego.</a:t>
            </a:r>
            <a:endParaRPr lang="pl-PL" sz="1700">
              <a:solidFill>
                <a:schemeClr val="tx1">
                  <a:alpha val="80000"/>
                </a:schemeClr>
              </a:solidFill>
            </a:endParaRPr>
          </a:p>
          <a:p>
            <a:endParaRPr lang="pl-PL" sz="17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49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809B9-B5FC-4131-83F3-DD4DC8F0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OBJAWY STRESU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01D60B3-FF5D-455C-9D4F-38B111B8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164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4508CE-D820-48A9-A3E5-CCB5D0DC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>
                <a:cs typeface="Calibri Light"/>
              </a:rPr>
              <a:t>Objawy stresu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2590A7-27DD-40A7-B3BC-DB9D1807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cs typeface="Calibri"/>
              </a:rPr>
              <a:t>Bóle głowy </a:t>
            </a:r>
          </a:p>
          <a:p>
            <a:r>
              <a:rPr lang="pl-PL" sz="2000">
                <a:cs typeface="Calibri"/>
              </a:rPr>
              <a:t>Bóle kręgosłupa</a:t>
            </a:r>
          </a:p>
          <a:p>
            <a:r>
              <a:rPr lang="pl-PL" sz="2000">
                <a:cs typeface="Calibri"/>
              </a:rPr>
              <a:t>Kłopoty  z trawieniem </a:t>
            </a:r>
          </a:p>
          <a:p>
            <a:r>
              <a:rPr lang="pl-PL" sz="2000">
                <a:cs typeface="Calibri"/>
              </a:rPr>
              <a:t>Łamanie paznokci </a:t>
            </a:r>
          </a:p>
          <a:p>
            <a:r>
              <a:rPr lang="pl-PL" sz="2000">
                <a:cs typeface="Calibri"/>
              </a:rPr>
              <a:t>Wypadanie włosów </a:t>
            </a:r>
          </a:p>
          <a:p>
            <a:r>
              <a:rPr lang="pl-PL" sz="2000">
                <a:cs typeface="Calibri"/>
              </a:rPr>
              <a:t>Problem z wagą </a:t>
            </a:r>
          </a:p>
          <a:p>
            <a:endParaRPr lang="pl-PL" sz="2000">
              <a:cs typeface="Calibri"/>
            </a:endParaRPr>
          </a:p>
          <a:p>
            <a:endParaRPr lang="pl-PL" sz="2000">
              <a:cs typeface="Calibri"/>
            </a:endParaRPr>
          </a:p>
        </p:txBody>
      </p:sp>
      <p:pic>
        <p:nvPicPr>
          <p:cNvPr id="5" name="Picture 4" descr="Obraz ze skanowania ludzkiego mózgu w klinice neurologii">
            <a:extLst>
              <a:ext uri="{FF2B5EF4-FFF2-40B4-BE49-F238E27FC236}">
                <a16:creationId xmlns:a16="http://schemas.microsoft.com/office/drawing/2014/main" id="{656DE556-CFC5-4CFD-8092-5E228F0C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68" r="338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2EB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D44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220958-00CC-432B-B7EF-DBE08F2A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Obrazki </a:t>
            </a:r>
            <a:endParaRPr lang="pl-PL">
              <a:solidFill>
                <a:srgbClr val="FFFFFF"/>
              </a:solidFill>
            </a:endParaRPr>
          </a:p>
        </p:txBody>
      </p:sp>
      <p:pic>
        <p:nvPicPr>
          <p:cNvPr id="5" name="Obraz 17">
            <a:extLst>
              <a:ext uri="{FF2B5EF4-FFF2-40B4-BE49-F238E27FC236}">
                <a16:creationId xmlns:a16="http://schemas.microsoft.com/office/drawing/2014/main" id="{0691D658-D197-4FE1-A9F8-1C996AF51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" r="1907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9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Obraz 23" descr="Obraz zawierający tekst, osoba&#10;&#10;Opis wygenerowany automatycznie">
            <a:extLst>
              <a:ext uri="{FF2B5EF4-FFF2-40B4-BE49-F238E27FC236}">
                <a16:creationId xmlns:a16="http://schemas.microsoft.com/office/drawing/2014/main" id="{A7B856C1-5B75-4FF7-A26A-B01397077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9319" y="2202326"/>
            <a:ext cx="3424739" cy="2283159"/>
          </a:xfrm>
        </p:spPr>
      </p:pic>
    </p:spTree>
    <p:extLst>
      <p:ext uri="{BB962C8B-B14F-4D97-AF65-F5344CB8AC3E}">
        <p14:creationId xmlns:p14="http://schemas.microsoft.com/office/powerpoint/2010/main" val="761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C6044E-4A3A-4595-8303-245DA422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5600">
                <a:solidFill>
                  <a:srgbClr val="FFFFFF"/>
                </a:solidFill>
                <a:cs typeface="Calibri Light"/>
              </a:rPr>
              <a:t>Trzy typy reakcji na stres</a:t>
            </a:r>
            <a:endParaRPr lang="pl-PL" sz="56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8EB2D7-53D1-484D-9785-069E166AA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 sz="20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r>
              <a:rPr lang="pl-PL" sz="2000" b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Dystres </a:t>
            </a:r>
            <a:r>
              <a:rPr lang="pl-PL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jest reakcją organizmu na zagrożenie, utrudnienie lub niemożność realizacji ważnych celów i zadań człowieka, pojawia się w momencie zadziałania bodźca, czyli stresora.</a:t>
            </a:r>
            <a:endParaRPr lang="pl-PL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pl-PL" sz="2000" b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Eustres</a:t>
            </a:r>
            <a:r>
              <a:rPr lang="pl-PL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to stres pozytywnie mobilizujący do działania.</a:t>
            </a:r>
            <a:endParaRPr lang="pl-PL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pl-PL" sz="2000" b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Neustres</a:t>
            </a:r>
            <a:r>
              <a:rPr lang="pl-PL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to bodziec dla danej osoby neutralny w działaniu, chociaż dla innych bywa on eustresowy lub dystresowy</a:t>
            </a:r>
            <a:endParaRPr lang="pl-PL" sz="2000">
              <a:solidFill>
                <a:schemeClr val="tx1">
                  <a:alpha val="80000"/>
                </a:schemeClr>
              </a:solidFill>
            </a:endParaRPr>
          </a:p>
          <a:p>
            <a:endParaRPr lang="pl-PL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1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280A32-A493-43A9-812B-A98055CE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>
                <a:cs typeface="Calibri Light"/>
              </a:rPr>
              <a:t>Jak sobie radzić z stresem 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2105D0-9281-4C96-A7B3-3D955A69F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cs typeface="Calibri"/>
              </a:rPr>
              <a:t>Weź 10 wdechów i 10 wydechów </a:t>
            </a:r>
          </a:p>
          <a:p>
            <a:r>
              <a:rPr lang="pl-PL" sz="2000">
                <a:cs typeface="Calibri"/>
              </a:rPr>
              <a:t>Odpocznij  </a:t>
            </a:r>
          </a:p>
          <a:p>
            <a:r>
              <a:rPr lang="pl-PL" sz="2000">
                <a:cs typeface="Calibri"/>
              </a:rPr>
              <a:t>Poćwicz </a:t>
            </a:r>
          </a:p>
          <a:p>
            <a:r>
              <a:rPr lang="pl-PL" sz="2000">
                <a:cs typeface="Calibri"/>
              </a:rPr>
              <a:t>Porozmawiaj z osobą bliską swojemu sercu</a:t>
            </a:r>
          </a:p>
          <a:p>
            <a:r>
              <a:rPr lang="pl-PL" sz="1800">
                <a:cs typeface="Calibri"/>
              </a:rPr>
              <a:t>Pobaw się zabawkami antystresowymi</a:t>
            </a:r>
          </a:p>
          <a:p>
            <a:endParaRPr lang="pl-PL" sz="2000">
              <a:cs typeface="Calibri"/>
            </a:endParaRPr>
          </a:p>
        </p:txBody>
      </p:sp>
      <p:pic>
        <p:nvPicPr>
          <p:cNvPr id="5" name="Picture 4" descr="Arkusz papieru do testów i ołówek">
            <a:extLst>
              <a:ext uri="{FF2B5EF4-FFF2-40B4-BE49-F238E27FC236}">
                <a16:creationId xmlns:a16="http://schemas.microsoft.com/office/drawing/2014/main" id="{98690B07-6818-41E4-91B8-98115A657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0" r="-5" b="-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96F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7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stres</vt:lpstr>
      <vt:lpstr>Definicje stresu </vt:lpstr>
      <vt:lpstr>OBJAWY STRESU</vt:lpstr>
      <vt:lpstr>Objawy stresu </vt:lpstr>
      <vt:lpstr>Obrazki </vt:lpstr>
      <vt:lpstr>Trzy typy reakcji na stres</vt:lpstr>
      <vt:lpstr>Jak sobie radzić z stresem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</dc:title>
  <dc:creator>Uzytkownik</dc:creator>
  <cp:revision>11</cp:revision>
  <dcterms:created xsi:type="dcterms:W3CDTF">2021-02-09T09:10:56Z</dcterms:created>
  <dcterms:modified xsi:type="dcterms:W3CDTF">2021-03-10T10:13:41Z</dcterms:modified>
</cp:coreProperties>
</file>