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8" r:id="rId2"/>
    <p:sldId id="257" r:id="rId3"/>
    <p:sldId id="259" r:id="rId4"/>
    <p:sldId id="262" r:id="rId5"/>
    <p:sldId id="260" r:id="rId6"/>
    <p:sldId id="256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CE7D9-AAF4-4349-A183-E3CF87FB77A8}" v="3" dt="2021-02-16T10:20:22.834"/>
    <p1510:client id="{36FD8A88-8896-41DC-A14B-F6A92A7A0C4D}" v="463" dt="2021-02-16T10:44:06.570"/>
    <p1510:client id="{4163B09C-0F3C-49E5-BC9A-82E2251EB8FB}" v="23" dt="2021-03-10T10:18:57.586"/>
    <p1510:client id="{4CB23FC5-F305-41C5-8B66-0FBA2A568ED1}" v="475" dt="2021-02-16T10:45:58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szula Pietrzak" userId="S::urszula.pietrzak@szkolasport.pl::e92d9b9f-70e4-4c6d-a7f9-443609df5de2" providerId="AD" clId="Web-{0C4CE7D9-AAF4-4349-A183-E3CF87FB77A8}"/>
    <pc:docChg chg="addSld modSld">
      <pc:chgData name="Urszula Pietrzak" userId="S::urszula.pietrzak@szkolasport.pl::e92d9b9f-70e4-4c6d-a7f9-443609df5de2" providerId="AD" clId="Web-{0C4CE7D9-AAF4-4349-A183-E3CF87FB77A8}" dt="2021-02-16T10:20:22.834" v="1"/>
      <pc:docMkLst>
        <pc:docMk/>
      </pc:docMkLst>
      <pc:sldChg chg="modSp">
        <pc:chgData name="Urszula Pietrzak" userId="S::urszula.pietrzak@szkolasport.pl::e92d9b9f-70e4-4c6d-a7f9-443609df5de2" providerId="AD" clId="Web-{0C4CE7D9-AAF4-4349-A183-E3CF87FB77A8}" dt="2021-02-16T10:18:41.208" v="0" actId="20577"/>
        <pc:sldMkLst>
          <pc:docMk/>
          <pc:sldMk cId="3452209573" sldId="256"/>
        </pc:sldMkLst>
        <pc:spChg chg="mod">
          <ac:chgData name="Urszula Pietrzak" userId="S::urszula.pietrzak@szkolasport.pl::e92d9b9f-70e4-4c6d-a7f9-443609df5de2" providerId="AD" clId="Web-{0C4CE7D9-AAF4-4349-A183-E3CF87FB77A8}" dt="2021-02-16T10:18:41.208" v="0" actId="20577"/>
          <ac:spMkLst>
            <pc:docMk/>
            <pc:sldMk cId="3452209573" sldId="256"/>
            <ac:spMk id="2" creationId="{00000000-0000-0000-0000-000000000000}"/>
          </ac:spMkLst>
        </pc:spChg>
      </pc:sldChg>
      <pc:sldChg chg="new">
        <pc:chgData name="Urszula Pietrzak" userId="S::urszula.pietrzak@szkolasport.pl::e92d9b9f-70e4-4c6d-a7f9-443609df5de2" providerId="AD" clId="Web-{0C4CE7D9-AAF4-4349-A183-E3CF87FB77A8}" dt="2021-02-16T10:20:22.834" v="1"/>
        <pc:sldMkLst>
          <pc:docMk/>
          <pc:sldMk cId="1786196268" sldId="260"/>
        </pc:sldMkLst>
      </pc:sldChg>
    </pc:docChg>
  </pc:docChgLst>
  <pc:docChgLst>
    <pc:chgData name="Nikodem Mikołajczyk" userId="S::nikodem.mikolajczyk@szkolasport.pl::44e4cd25-a310-419b-ae77-be15b43ca086" providerId="AD" clId="Web-{36FD8A88-8896-41DC-A14B-F6A92A7A0C4D}"/>
    <pc:docChg chg="addSld modSld">
      <pc:chgData name="Nikodem Mikołajczyk" userId="S::nikodem.mikolajczyk@szkolasport.pl::44e4cd25-a310-419b-ae77-be15b43ca086" providerId="AD" clId="Web-{36FD8A88-8896-41DC-A14B-F6A92A7A0C4D}" dt="2021-02-16T10:44:05.555" v="248" actId="20577"/>
      <pc:docMkLst>
        <pc:docMk/>
      </pc:docMkLst>
      <pc:sldChg chg="modSp">
        <pc:chgData name="Nikodem Mikołajczyk" userId="S::nikodem.mikolajczyk@szkolasport.pl::44e4cd25-a310-419b-ae77-be15b43ca086" providerId="AD" clId="Web-{36FD8A88-8896-41DC-A14B-F6A92A7A0C4D}" dt="2021-02-16T10:22:37.232" v="31" actId="20577"/>
        <pc:sldMkLst>
          <pc:docMk/>
          <pc:sldMk cId="3452209573" sldId="256"/>
        </pc:sldMkLst>
        <pc:spChg chg="mod">
          <ac:chgData name="Nikodem Mikołajczyk" userId="S::nikodem.mikolajczyk@szkolasport.pl::44e4cd25-a310-419b-ae77-be15b43ca086" providerId="AD" clId="Web-{36FD8A88-8896-41DC-A14B-F6A92A7A0C4D}" dt="2021-02-16T10:22:37.232" v="31" actId="20577"/>
          <ac:spMkLst>
            <pc:docMk/>
            <pc:sldMk cId="3452209573" sldId="256"/>
            <ac:spMk id="2" creationId="{00000000-0000-0000-0000-000000000000}"/>
          </ac:spMkLst>
        </pc:spChg>
      </pc:sldChg>
      <pc:sldChg chg="delSp modSp">
        <pc:chgData name="Nikodem Mikołajczyk" userId="S::nikodem.mikolajczyk@szkolasport.pl::44e4cd25-a310-419b-ae77-be15b43ca086" providerId="AD" clId="Web-{36FD8A88-8896-41DC-A14B-F6A92A7A0C4D}" dt="2021-02-16T10:16:40.756" v="4"/>
        <pc:sldMkLst>
          <pc:docMk/>
          <pc:sldMk cId="1144432495" sldId="257"/>
        </pc:sldMkLst>
        <pc:spChg chg="del">
          <ac:chgData name="Nikodem Mikołajczyk" userId="S::nikodem.mikolajczyk@szkolasport.pl::44e4cd25-a310-419b-ae77-be15b43ca086" providerId="AD" clId="Web-{36FD8A88-8896-41DC-A14B-F6A92A7A0C4D}" dt="2021-02-16T10:16:35.693" v="1"/>
          <ac:spMkLst>
            <pc:docMk/>
            <pc:sldMk cId="1144432495" sldId="257"/>
            <ac:spMk id="3" creationId="{365F36DF-F352-421A-B51E-DBAB841F98CE}"/>
          </ac:spMkLst>
        </pc:spChg>
        <pc:spChg chg="del">
          <ac:chgData name="Nikodem Mikołajczyk" userId="S::nikodem.mikolajczyk@szkolasport.pl::44e4cd25-a310-419b-ae77-be15b43ca086" providerId="AD" clId="Web-{36FD8A88-8896-41DC-A14B-F6A92A7A0C4D}" dt="2021-02-16T10:16:37.177" v="2"/>
          <ac:spMkLst>
            <pc:docMk/>
            <pc:sldMk cId="1144432495" sldId="257"/>
            <ac:spMk id="5" creationId="{CC93EF68-2454-4A45-BC91-3FCD616D0243}"/>
          </ac:spMkLst>
        </pc:spChg>
        <pc:spChg chg="del mod">
          <ac:chgData name="Nikodem Mikołajczyk" userId="S::nikodem.mikolajczyk@szkolasport.pl::44e4cd25-a310-419b-ae77-be15b43ca086" providerId="AD" clId="Web-{36FD8A88-8896-41DC-A14B-F6A92A7A0C4D}" dt="2021-02-16T10:16:40.756" v="4"/>
          <ac:spMkLst>
            <pc:docMk/>
            <pc:sldMk cId="1144432495" sldId="257"/>
            <ac:spMk id="6" creationId="{47E5EB38-1BB6-43B4-B17A-A7BF047CE28E}"/>
          </ac:spMkLst>
        </pc:spChg>
      </pc:sldChg>
      <pc:sldChg chg="modSp">
        <pc:chgData name="Nikodem Mikołajczyk" userId="S::nikodem.mikolajczyk@szkolasport.pl::44e4cd25-a310-419b-ae77-be15b43ca086" providerId="AD" clId="Web-{36FD8A88-8896-41DC-A14B-F6A92A7A0C4D}" dt="2021-02-16T10:16:20.755" v="0" actId="20577"/>
        <pc:sldMkLst>
          <pc:docMk/>
          <pc:sldMk cId="2592300782" sldId="258"/>
        </pc:sldMkLst>
        <pc:spChg chg="mod">
          <ac:chgData name="Nikodem Mikołajczyk" userId="S::nikodem.mikolajczyk@szkolasport.pl::44e4cd25-a310-419b-ae77-be15b43ca086" providerId="AD" clId="Web-{36FD8A88-8896-41DC-A14B-F6A92A7A0C4D}" dt="2021-02-16T10:16:20.755" v="0" actId="20577"/>
          <ac:spMkLst>
            <pc:docMk/>
            <pc:sldMk cId="2592300782" sldId="258"/>
            <ac:spMk id="2" creationId="{AC2F1A2D-3C34-49E2-AC28-9D16CD28CE3A}"/>
          </ac:spMkLst>
        </pc:spChg>
      </pc:sldChg>
      <pc:sldChg chg="addSp delSp modSp new mod setBg setClrOvrMap">
        <pc:chgData name="Nikodem Mikołajczyk" userId="S::nikodem.mikolajczyk@szkolasport.pl::44e4cd25-a310-419b-ae77-be15b43ca086" providerId="AD" clId="Web-{36FD8A88-8896-41DC-A14B-F6A92A7A0C4D}" dt="2021-02-16T10:22:01.418" v="24" actId="1076"/>
        <pc:sldMkLst>
          <pc:docMk/>
          <pc:sldMk cId="204681046" sldId="259"/>
        </pc:sldMkLst>
        <pc:spChg chg="add mod">
          <ac:chgData name="Nikodem Mikołajczyk" userId="S::nikodem.mikolajczyk@szkolasport.pl::44e4cd25-a310-419b-ae77-be15b43ca086" providerId="AD" clId="Web-{36FD8A88-8896-41DC-A14B-F6A92A7A0C4D}" dt="2021-02-16T10:22:01.418" v="24" actId="1076"/>
          <ac:spMkLst>
            <pc:docMk/>
            <pc:sldMk cId="204681046" sldId="259"/>
            <ac:spMk id="3" creationId="{D42FCBCD-1549-4B3A-B6DC-5AA007E59024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20:34.057" v="16"/>
          <ac:spMkLst>
            <pc:docMk/>
            <pc:sldMk cId="204681046" sldId="259"/>
            <ac:spMk id="5" creationId="{EBDD1931-9E86-4402-9A68-33A2D9EFB198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20:34.057" v="16"/>
          <ac:spMkLst>
            <pc:docMk/>
            <pc:sldMk cId="204681046" sldId="259"/>
            <ac:spMk id="6" creationId="{B1595A09-E336-4D1B-9B3A-06A2287A54E2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20:34.057" v="16"/>
          <ac:spMkLst>
            <pc:docMk/>
            <pc:sldMk cId="204681046" sldId="259"/>
            <ac:spMk id="7" creationId="{3540989C-C7B8-473B-BF87-6F2DA6A90006}"/>
          </ac:spMkLst>
        </pc:spChg>
        <pc:spChg chg="add del">
          <ac:chgData name="Nikodem Mikołajczyk" userId="S::nikodem.mikolajczyk@szkolasport.pl::44e4cd25-a310-419b-ae77-be15b43ca086" providerId="AD" clId="Web-{36FD8A88-8896-41DC-A14B-F6A92A7A0C4D}" dt="2021-02-16T10:20:34.042" v="15"/>
          <ac:spMkLst>
            <pc:docMk/>
            <pc:sldMk cId="204681046" sldId="259"/>
            <ac:spMk id="8" creationId="{EBDD1931-9E86-4402-9A68-33A2D9EFB198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20:53.917" v="20"/>
          <ac:spMkLst>
            <pc:docMk/>
            <pc:sldMk cId="204681046" sldId="259"/>
            <ac:spMk id="9" creationId="{EBDD1931-9E86-4402-9A68-33A2D9EFB198}"/>
          </ac:spMkLst>
        </pc:spChg>
        <pc:spChg chg="add del">
          <ac:chgData name="Nikodem Mikołajczyk" userId="S::nikodem.mikolajczyk@szkolasport.pl::44e4cd25-a310-419b-ae77-be15b43ca086" providerId="AD" clId="Web-{36FD8A88-8896-41DC-A14B-F6A92A7A0C4D}" dt="2021-02-16T10:20:34.042" v="15"/>
          <ac:spMkLst>
            <pc:docMk/>
            <pc:sldMk cId="204681046" sldId="259"/>
            <ac:spMk id="10" creationId="{A9D2268A-D939-4E78-91B6-6C7E46406788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20:53.917" v="20"/>
          <ac:spMkLst>
            <pc:docMk/>
            <pc:sldMk cId="204681046" sldId="259"/>
            <ac:spMk id="11" creationId="{F13C74B1-5B17-4795-BED0-7140497B445A}"/>
          </ac:spMkLst>
        </pc:spChg>
        <pc:spChg chg="add del">
          <ac:chgData name="Nikodem Mikołajczyk" userId="S::nikodem.mikolajczyk@szkolasport.pl::44e4cd25-a310-419b-ae77-be15b43ca086" providerId="AD" clId="Web-{36FD8A88-8896-41DC-A14B-F6A92A7A0C4D}" dt="2021-02-16T10:20:34.042" v="15"/>
          <ac:spMkLst>
            <pc:docMk/>
            <pc:sldMk cId="204681046" sldId="259"/>
            <ac:spMk id="12" creationId="{E0C43A58-225D-452D-8185-0D89D1EED861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20:53.917" v="20"/>
          <ac:spMkLst>
            <pc:docMk/>
            <pc:sldMk cId="204681046" sldId="259"/>
            <ac:spMk id="13" creationId="{3FCFB1DE-0B7E-48CC-BA90-B2AB0889F9D6}"/>
          </ac:spMkLst>
        </pc:spChg>
        <pc:picChg chg="add mod ord">
          <ac:chgData name="Nikodem Mikołajczyk" userId="S::nikodem.mikolajczyk@szkolasport.pl::44e4cd25-a310-419b-ae77-be15b43ca086" providerId="AD" clId="Web-{36FD8A88-8896-41DC-A14B-F6A92A7A0C4D}" dt="2021-02-16T10:20:53.917" v="20"/>
          <ac:picMkLst>
            <pc:docMk/>
            <pc:sldMk cId="204681046" sldId="259"/>
            <ac:picMk id="2" creationId="{6CFE2AD1-0243-4C04-B7A3-2FAF3D8BBB18}"/>
          </ac:picMkLst>
        </pc:picChg>
      </pc:sldChg>
      <pc:sldChg chg="addSp modSp mod setBg">
        <pc:chgData name="Nikodem Mikołajczyk" userId="S::nikodem.mikolajczyk@szkolasport.pl::44e4cd25-a310-419b-ae77-be15b43ca086" providerId="AD" clId="Web-{36FD8A88-8896-41DC-A14B-F6A92A7A0C4D}" dt="2021-02-16T10:23:41.467" v="40" actId="1076"/>
        <pc:sldMkLst>
          <pc:docMk/>
          <pc:sldMk cId="1786196268" sldId="260"/>
        </pc:sldMkLst>
        <pc:spChg chg="add mod ord">
          <ac:chgData name="Nikodem Mikołajczyk" userId="S::nikodem.mikolajczyk@szkolasport.pl::44e4cd25-a310-419b-ae77-be15b43ca086" providerId="AD" clId="Web-{36FD8A88-8896-41DC-A14B-F6A92A7A0C4D}" dt="2021-02-16T10:23:41.467" v="40" actId="1076"/>
          <ac:spMkLst>
            <pc:docMk/>
            <pc:sldMk cId="1786196268" sldId="260"/>
            <ac:spMk id="2" creationId="{F1AFFDBA-337B-472D-9E6A-39231F0F2829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23:15.201" v="35"/>
          <ac:spMkLst>
            <pc:docMk/>
            <pc:sldMk cId="1786196268" sldId="260"/>
            <ac:spMk id="8" creationId="{EBDD1931-9E86-4402-9A68-33A2D9EFB198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23:15.201" v="35"/>
          <ac:spMkLst>
            <pc:docMk/>
            <pc:sldMk cId="1786196268" sldId="260"/>
            <ac:spMk id="10" creationId="{A6D37EE4-EA1B-46EE-A54B-5233C63C9695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23:15.201" v="35"/>
          <ac:spMkLst>
            <pc:docMk/>
            <pc:sldMk cId="1786196268" sldId="260"/>
            <ac:spMk id="12" creationId="{3EB27620-B0B1-4232-A055-99D3476060CF}"/>
          </ac:spMkLst>
        </pc:spChg>
        <pc:picChg chg="add mod">
          <ac:chgData name="Nikodem Mikołajczyk" userId="S::nikodem.mikolajczyk@szkolasport.pl::44e4cd25-a310-419b-ae77-be15b43ca086" providerId="AD" clId="Web-{36FD8A88-8896-41DC-A14B-F6A92A7A0C4D}" dt="2021-02-16T10:23:15.201" v="35"/>
          <ac:picMkLst>
            <pc:docMk/>
            <pc:sldMk cId="1786196268" sldId="260"/>
            <ac:picMk id="3" creationId="{0C70D9EB-90BE-47B0-8A1E-36BA5AA8399D}"/>
          </ac:picMkLst>
        </pc:picChg>
      </pc:sldChg>
      <pc:sldChg chg="addSp delSp modSp">
        <pc:chgData name="Nikodem Mikołajczyk" userId="S::nikodem.mikolajczyk@szkolasport.pl::44e4cd25-a310-419b-ae77-be15b43ca086" providerId="AD" clId="Web-{36FD8A88-8896-41DC-A14B-F6A92A7A0C4D}" dt="2021-02-16T10:44:05.555" v="248" actId="20577"/>
        <pc:sldMkLst>
          <pc:docMk/>
          <pc:sldMk cId="1933242661" sldId="261"/>
        </pc:sldMkLst>
        <pc:spChg chg="del mod">
          <ac:chgData name="Nikodem Mikołajczyk" userId="S::nikodem.mikolajczyk@szkolasport.pl::44e4cd25-a310-419b-ae77-be15b43ca086" providerId="AD" clId="Web-{36FD8A88-8896-41DC-A14B-F6A92A7A0C4D}" dt="2021-02-16T10:27:42.144" v="178"/>
          <ac:spMkLst>
            <pc:docMk/>
            <pc:sldMk cId="1933242661" sldId="261"/>
            <ac:spMk id="2" creationId="{B6C8DC14-BC0C-4ACA-856F-9B67D3B2B254}"/>
          </ac:spMkLst>
        </pc:spChg>
        <pc:spChg chg="del">
          <ac:chgData name="Nikodem Mikołajczyk" userId="S::nikodem.mikolajczyk@szkolasport.pl::44e4cd25-a310-419b-ae77-be15b43ca086" providerId="AD" clId="Web-{36FD8A88-8896-41DC-A14B-F6A92A7A0C4D}" dt="2021-02-16T10:27:44.832" v="179"/>
          <ac:spMkLst>
            <pc:docMk/>
            <pc:sldMk cId="1933242661" sldId="261"/>
            <ac:spMk id="3" creationId="{8F7FA41F-9DD4-471E-AA5C-B7779B4F8428}"/>
          </ac:spMkLst>
        </pc:spChg>
        <pc:spChg chg="del mod">
          <ac:chgData name="Nikodem Mikołajczyk" userId="S::nikodem.mikolajczyk@szkolasport.pl::44e4cd25-a310-419b-ae77-be15b43ca086" providerId="AD" clId="Web-{36FD8A88-8896-41DC-A14B-F6A92A7A0C4D}" dt="2021-02-16T10:27:47.879" v="180"/>
          <ac:spMkLst>
            <pc:docMk/>
            <pc:sldMk cId="1933242661" sldId="261"/>
            <ac:spMk id="4" creationId="{25B020E6-03A3-4971-849A-B3E5087C23B2}"/>
          </ac:spMkLst>
        </pc:spChg>
        <pc:spChg chg="mod">
          <ac:chgData name="Nikodem Mikołajczyk" userId="S::nikodem.mikolajczyk@szkolasport.pl::44e4cd25-a310-419b-ae77-be15b43ca086" providerId="AD" clId="Web-{36FD8A88-8896-41DC-A14B-F6A92A7A0C4D}" dt="2021-02-16T10:40:39.332" v="239" actId="1076"/>
          <ac:spMkLst>
            <pc:docMk/>
            <pc:sldMk cId="1933242661" sldId="261"/>
            <ac:spMk id="5" creationId="{DFABA54A-1B9F-4942-B635-C2713948285C}"/>
          </ac:spMkLst>
        </pc:spChg>
        <pc:spChg chg="add mod">
          <ac:chgData name="Nikodem Mikołajczyk" userId="S::nikodem.mikolajczyk@szkolasport.pl::44e4cd25-a310-419b-ae77-be15b43ca086" providerId="AD" clId="Web-{36FD8A88-8896-41DC-A14B-F6A92A7A0C4D}" dt="2021-02-16T10:44:05.555" v="248" actId="20577"/>
          <ac:spMkLst>
            <pc:docMk/>
            <pc:sldMk cId="1933242661" sldId="261"/>
            <ac:spMk id="6" creationId="{828787E0-4190-4FFF-AC19-EFBC29B7EE73}"/>
          </ac:spMkLst>
        </pc:spChg>
        <pc:spChg chg="add del mod">
          <ac:chgData name="Nikodem Mikołajczyk" userId="S::nikodem.mikolajczyk@szkolasport.pl::44e4cd25-a310-419b-ae77-be15b43ca086" providerId="AD" clId="Web-{36FD8A88-8896-41DC-A14B-F6A92A7A0C4D}" dt="2021-02-16T10:40:34.457" v="237"/>
          <ac:spMkLst>
            <pc:docMk/>
            <pc:sldMk cId="1933242661" sldId="261"/>
            <ac:spMk id="8" creationId="{8AF35368-B5C5-4208-8666-9C813654F354}"/>
          </ac:spMkLst>
        </pc:spChg>
        <pc:spChg chg="add del mod">
          <ac:chgData name="Nikodem Mikołajczyk" userId="S::nikodem.mikolajczyk@szkolasport.pl::44e4cd25-a310-419b-ae77-be15b43ca086" providerId="AD" clId="Web-{36FD8A88-8896-41DC-A14B-F6A92A7A0C4D}" dt="2021-02-16T10:40:36.535" v="238"/>
          <ac:spMkLst>
            <pc:docMk/>
            <pc:sldMk cId="1933242661" sldId="261"/>
            <ac:spMk id="10" creationId="{541DF446-ADE1-43B6-B9D7-C84E55E836D0}"/>
          </ac:spMkLst>
        </pc:spChg>
      </pc:sldChg>
      <pc:sldChg chg="addSp delSp modSp new mod setBg">
        <pc:chgData name="Nikodem Mikołajczyk" userId="S::nikodem.mikolajczyk@szkolasport.pl::44e4cd25-a310-419b-ae77-be15b43ca086" providerId="AD" clId="Web-{36FD8A88-8896-41DC-A14B-F6A92A7A0C4D}" dt="2021-02-16T10:37:38.828" v="235" actId="20577"/>
        <pc:sldMkLst>
          <pc:docMk/>
          <pc:sldMk cId="1872925670" sldId="262"/>
        </pc:sldMkLst>
        <pc:spChg chg="add mod">
          <ac:chgData name="Nikodem Mikołajczyk" userId="S::nikodem.mikolajczyk@szkolasport.pl::44e4cd25-a310-419b-ae77-be15b43ca086" providerId="AD" clId="Web-{36FD8A88-8896-41DC-A14B-F6A92A7A0C4D}" dt="2021-02-16T10:37:38.828" v="235" actId="20577"/>
          <ac:spMkLst>
            <pc:docMk/>
            <pc:sldMk cId="1872925670" sldId="262"/>
            <ac:spMk id="6" creationId="{5C743922-106C-4297-A947-EEF50ECA5F1D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35:53.545" v="209"/>
          <ac:spMkLst>
            <pc:docMk/>
            <pc:sldMk cId="1872925670" sldId="262"/>
            <ac:spMk id="11" creationId="{EBDD1931-9E86-4402-9A68-33A2D9EFB198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35:53.545" v="209"/>
          <ac:spMkLst>
            <pc:docMk/>
            <pc:sldMk cId="1872925670" sldId="262"/>
            <ac:spMk id="13" creationId="{6804CCDD-88C7-4B43-A381-F2D8DAF62BE3}"/>
          </ac:spMkLst>
        </pc:spChg>
        <pc:spChg chg="add">
          <ac:chgData name="Nikodem Mikołajczyk" userId="S::nikodem.mikolajczyk@szkolasport.pl::44e4cd25-a310-419b-ae77-be15b43ca086" providerId="AD" clId="Web-{36FD8A88-8896-41DC-A14B-F6A92A7A0C4D}" dt="2021-02-16T10:35:53.545" v="209"/>
          <ac:spMkLst>
            <pc:docMk/>
            <pc:sldMk cId="1872925670" sldId="262"/>
            <ac:spMk id="15" creationId="{BBECEAC1-4BBC-4815-B44E-D9B231A3FC16}"/>
          </ac:spMkLst>
        </pc:spChg>
        <pc:picChg chg="add mod ord">
          <ac:chgData name="Nikodem Mikołajczyk" userId="S::nikodem.mikolajczyk@szkolasport.pl::44e4cd25-a310-419b-ae77-be15b43ca086" providerId="AD" clId="Web-{36FD8A88-8896-41DC-A14B-F6A92A7A0C4D}" dt="2021-02-16T10:35:53.545" v="209"/>
          <ac:picMkLst>
            <pc:docMk/>
            <pc:sldMk cId="1872925670" sldId="262"/>
            <ac:picMk id="2" creationId="{344DF2C8-7FD2-4182-BBFB-9EAE2C6E9DD7}"/>
          </ac:picMkLst>
        </pc:picChg>
        <pc:picChg chg="add del mod">
          <ac:chgData name="Nikodem Mikołajczyk" userId="S::nikodem.mikolajczyk@szkolasport.pl::44e4cd25-a310-419b-ae77-be15b43ca086" providerId="AD" clId="Web-{36FD8A88-8896-41DC-A14B-F6A92A7A0C4D}" dt="2021-02-16T10:33:02.307" v="203"/>
          <ac:picMkLst>
            <pc:docMk/>
            <pc:sldMk cId="1872925670" sldId="262"/>
            <ac:picMk id="3" creationId="{B31B8F6D-F992-438F-875F-C130134B53BA}"/>
          </ac:picMkLst>
        </pc:picChg>
        <pc:picChg chg="add mod">
          <ac:chgData name="Nikodem Mikołajczyk" userId="S::nikodem.mikolajczyk@szkolasport.pl::44e4cd25-a310-419b-ae77-be15b43ca086" providerId="AD" clId="Web-{36FD8A88-8896-41DC-A14B-F6A92A7A0C4D}" dt="2021-02-16T10:35:53.545" v="209"/>
          <ac:picMkLst>
            <pc:docMk/>
            <pc:sldMk cId="1872925670" sldId="262"/>
            <ac:picMk id="4" creationId="{C418EF97-EDC9-4F1B-B3BD-513AF84E7E80}"/>
          </ac:picMkLst>
        </pc:picChg>
        <pc:picChg chg="add mod ord">
          <ac:chgData name="Nikodem Mikołajczyk" userId="S::nikodem.mikolajczyk@szkolasport.pl::44e4cd25-a310-419b-ae77-be15b43ca086" providerId="AD" clId="Web-{36FD8A88-8896-41DC-A14B-F6A92A7A0C4D}" dt="2021-02-16T10:35:53.545" v="209"/>
          <ac:picMkLst>
            <pc:docMk/>
            <pc:sldMk cId="1872925670" sldId="262"/>
            <ac:picMk id="5" creationId="{24B876AD-E1B2-47F1-9DFF-A4E3912AE60A}"/>
          </ac:picMkLst>
        </pc:picChg>
      </pc:sldChg>
    </pc:docChg>
  </pc:docChgLst>
  <pc:docChgLst>
    <pc:chgData name="Renata Rzepecka" userId="S::renata.rzepecka@szkolasport.pl::2c7214e0-96a3-4170-8b55-6191c24de6a9" providerId="AD" clId="Web-{4163B09C-0F3C-49E5-BC9A-82E2251EB8FB}"/>
    <pc:docChg chg="delSld modSld sldOrd">
      <pc:chgData name="Renata Rzepecka" userId="S::renata.rzepecka@szkolasport.pl::2c7214e0-96a3-4170-8b55-6191c24de6a9" providerId="AD" clId="Web-{4163B09C-0F3C-49E5-BC9A-82E2251EB8FB}" dt="2021-03-10T10:18:57.586" v="13"/>
      <pc:docMkLst>
        <pc:docMk/>
      </pc:docMkLst>
      <pc:sldChg chg="ord">
        <pc:chgData name="Renata Rzepecka" userId="S::renata.rzepecka@szkolasport.pl::2c7214e0-96a3-4170-8b55-6191c24de6a9" providerId="AD" clId="Web-{4163B09C-0F3C-49E5-BC9A-82E2251EB8FB}" dt="2021-03-10T10:18:24.789" v="10"/>
        <pc:sldMkLst>
          <pc:docMk/>
          <pc:sldMk cId="1144432495" sldId="257"/>
        </pc:sldMkLst>
      </pc:sldChg>
      <pc:sldChg chg="modSp ord">
        <pc:chgData name="Renata Rzepecka" userId="S::renata.rzepecka@szkolasport.pl::2c7214e0-96a3-4170-8b55-6191c24de6a9" providerId="AD" clId="Web-{4163B09C-0F3C-49E5-BC9A-82E2251EB8FB}" dt="2021-03-10T10:17:45.554" v="2" actId="14100"/>
        <pc:sldMkLst>
          <pc:docMk/>
          <pc:sldMk cId="2592300782" sldId="258"/>
        </pc:sldMkLst>
        <pc:spChg chg="mod">
          <ac:chgData name="Renata Rzepecka" userId="S::renata.rzepecka@szkolasport.pl::2c7214e0-96a3-4170-8b55-6191c24de6a9" providerId="AD" clId="Web-{4163B09C-0F3C-49E5-BC9A-82E2251EB8FB}" dt="2021-03-10T10:17:45.554" v="2" actId="14100"/>
          <ac:spMkLst>
            <pc:docMk/>
            <pc:sldMk cId="2592300782" sldId="258"/>
            <ac:spMk id="2" creationId="{AC2F1A2D-3C34-49E2-AC28-9D16CD28CE3A}"/>
          </ac:spMkLst>
        </pc:spChg>
      </pc:sldChg>
      <pc:sldChg chg="modSp ord">
        <pc:chgData name="Renata Rzepecka" userId="S::renata.rzepecka@szkolasport.pl::2c7214e0-96a3-4170-8b55-6191c24de6a9" providerId="AD" clId="Web-{4163B09C-0F3C-49E5-BC9A-82E2251EB8FB}" dt="2021-03-10T10:18:23.320" v="9" actId="20577"/>
        <pc:sldMkLst>
          <pc:docMk/>
          <pc:sldMk cId="204681046" sldId="259"/>
        </pc:sldMkLst>
        <pc:spChg chg="mod">
          <ac:chgData name="Renata Rzepecka" userId="S::renata.rzepecka@szkolasport.pl::2c7214e0-96a3-4170-8b55-6191c24de6a9" providerId="AD" clId="Web-{4163B09C-0F3C-49E5-BC9A-82E2251EB8FB}" dt="2021-03-10T10:18:23.320" v="9" actId="20577"/>
          <ac:spMkLst>
            <pc:docMk/>
            <pc:sldMk cId="204681046" sldId="259"/>
            <ac:spMk id="3" creationId="{D42FCBCD-1549-4B3A-B6DC-5AA007E59024}"/>
          </ac:spMkLst>
        </pc:spChg>
      </pc:sldChg>
      <pc:sldChg chg="ord">
        <pc:chgData name="Renata Rzepecka" userId="S::renata.rzepecka@szkolasport.pl::2c7214e0-96a3-4170-8b55-6191c24de6a9" providerId="AD" clId="Web-{4163B09C-0F3C-49E5-BC9A-82E2251EB8FB}" dt="2021-03-10T10:18:31.039" v="11"/>
        <pc:sldMkLst>
          <pc:docMk/>
          <pc:sldMk cId="1786196268" sldId="260"/>
        </pc:sldMkLst>
      </pc:sldChg>
      <pc:sldChg chg="ord">
        <pc:chgData name="Renata Rzepecka" userId="S::renata.rzepecka@szkolasport.pl::2c7214e0-96a3-4170-8b55-6191c24de6a9" providerId="AD" clId="Web-{4163B09C-0F3C-49E5-BC9A-82E2251EB8FB}" dt="2021-03-10T10:18:45.086" v="12"/>
        <pc:sldMkLst>
          <pc:docMk/>
          <pc:sldMk cId="1872925670" sldId="262"/>
        </pc:sldMkLst>
      </pc:sldChg>
      <pc:sldChg chg="del">
        <pc:chgData name="Renata Rzepecka" userId="S::renata.rzepecka@szkolasport.pl::2c7214e0-96a3-4170-8b55-6191c24de6a9" providerId="AD" clId="Web-{4163B09C-0F3C-49E5-BC9A-82E2251EB8FB}" dt="2021-03-10T10:18:57.586" v="13"/>
        <pc:sldMkLst>
          <pc:docMk/>
          <pc:sldMk cId="2392240579" sldId="263"/>
        </pc:sldMkLst>
      </pc:sldChg>
    </pc:docChg>
  </pc:docChgLst>
  <pc:docChgLst>
    <pc:chgData name="Joanna Cygulska" userId="S::joanna.cygulska@szkolasport.pl::14b3aeb0-d1d4-4cb1-b276-53fc61bb564b" providerId="AD" clId="Web-{4CB23FC5-F305-41C5-8B66-0FBA2A568ED1}"/>
    <pc:docChg chg="addSld delSld modSld addMainMaster delMainMaster">
      <pc:chgData name="Joanna Cygulska" userId="S::joanna.cygulska@szkolasport.pl::14b3aeb0-d1d4-4cb1-b276-53fc61bb564b" providerId="AD" clId="Web-{4CB23FC5-F305-41C5-8B66-0FBA2A568ED1}" dt="2021-02-16T10:45:58.244" v="284"/>
      <pc:docMkLst>
        <pc:docMk/>
      </pc:docMkLst>
      <pc:sldChg chg="addSp delSp modSp mod modTransition setBg modClrScheme setClrOvrMap chgLayout">
        <pc:chgData name="Joanna Cygulska" userId="S::joanna.cygulska@szkolasport.pl::14b3aeb0-d1d4-4cb1-b276-53fc61bb564b" providerId="AD" clId="Web-{4CB23FC5-F305-41C5-8B66-0FBA2A568ED1}" dt="2021-02-16T10:22:25.305" v="101"/>
        <pc:sldMkLst>
          <pc:docMk/>
          <pc:sldMk cId="3452209573" sldId="256"/>
        </pc:sldMkLst>
        <pc:spChg chg="mod">
          <ac:chgData name="Joanna Cygulska" userId="S::joanna.cygulska@szkolasport.pl::14b3aeb0-d1d4-4cb1-b276-53fc61bb564b" providerId="AD" clId="Web-{4CB23FC5-F305-41C5-8B66-0FBA2A568ED1}" dt="2021-02-16T10:02:18.839" v="32"/>
          <ac:spMkLst>
            <pc:docMk/>
            <pc:sldMk cId="3452209573" sldId="256"/>
            <ac:spMk id="2" creationId="{00000000-0000-0000-0000-000000000000}"/>
          </ac:spMkLst>
        </pc:spChg>
        <pc:spChg chg="mod">
          <ac:chgData name="Joanna Cygulska" userId="S::joanna.cygulska@szkolasport.pl::14b3aeb0-d1d4-4cb1-b276-53fc61bb564b" providerId="AD" clId="Web-{4CB23FC5-F305-41C5-8B66-0FBA2A568ED1}" dt="2021-02-16T10:04:11.873" v="36" actId="1076"/>
          <ac:spMkLst>
            <pc:docMk/>
            <pc:sldMk cId="3452209573" sldId="256"/>
            <ac:spMk id="3" creationId="{00000000-0000-0000-0000-000000000000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23.051" v="7"/>
          <ac:spMkLst>
            <pc:docMk/>
            <pc:sldMk cId="3452209573" sldId="256"/>
            <ac:spMk id="6" creationId="{87CC2527-562A-4F69-B487-4371E5B243E7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8:15.193" v="9"/>
          <ac:spMkLst>
            <pc:docMk/>
            <pc:sldMk cId="3452209573" sldId="256"/>
            <ac:spMk id="8" creationId="{4D4677D2-D5AC-4CF9-9EED-2B89D0A1C212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9" creationId="{07322A9E-F1EC-405E-8971-BA906EFFCCB8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8:15.193" v="9"/>
          <ac:spMkLst>
            <pc:docMk/>
            <pc:sldMk cId="3452209573" sldId="256"/>
            <ac:spMk id="10" creationId="{C6D54F7E-825A-4BBA-815F-35CCA8B97786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11" creationId="{A5704422-1118-4FD1-95AD-29A064EB80D9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8:24.943" v="11"/>
          <ac:spMkLst>
            <pc:docMk/>
            <pc:sldMk cId="3452209573" sldId="256"/>
            <ac:spMk id="12" creationId="{D38A241E-0395-41E5-8607-BAA2799A4374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13" creationId="{A88B2AAA-B805-498E-A9E6-98B885855498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15" creationId="{9B8051E0-19D7-43E1-BFD9-E6DBFEB3A3F1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8:57.147" v="15"/>
          <ac:spMkLst>
            <pc:docMk/>
            <pc:sldMk cId="3452209573" sldId="256"/>
            <ac:spMk id="16" creationId="{AC8EEB0F-BA72-49AC-956F-331B60FDE79E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17" creationId="{4EDB2B02-86A2-46F5-A4BE-B7D9B10411D6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8:57.147" v="15"/>
          <ac:spMkLst>
            <pc:docMk/>
            <pc:sldMk cId="3452209573" sldId="256"/>
            <ac:spMk id="18" creationId="{1BE70332-ECAF-47BB-8C7B-BD049452F653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19" creationId="{43954639-FB5D-41F4-9560-6F6DFE778425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8:57.147" v="15"/>
          <ac:spMkLst>
            <pc:docMk/>
            <pc:sldMk cId="3452209573" sldId="256"/>
            <ac:spMk id="20" creationId="{716D9361-A35A-4DC8-AAB9-04FD2D6FEE1D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21" creationId="{E898931C-0323-41FA-A036-20F818B1FF81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8:49.053" v="13"/>
          <ac:spMkLst>
            <pc:docMk/>
            <pc:sldMk cId="3452209573" sldId="256"/>
            <ac:spMk id="22" creationId="{F1174801-1395-44C5-9B00-CCAC45C056E7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23" creationId="{89AFE9DD-0792-4B98-B4EB-97ACA17E6AA8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8:57.147" v="15"/>
          <ac:spMkLst>
            <pc:docMk/>
            <pc:sldMk cId="3452209573" sldId="256"/>
            <ac:spMk id="24" creationId="{87FC31AD-FBB3-4219-A758-D6F7594A0A81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25" creationId="{3981F5C4-9AE1-404E-AF44-A4E6DB374F9D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8:49.053" v="13"/>
          <ac:spMkLst>
            <pc:docMk/>
            <pc:sldMk cId="3452209573" sldId="256"/>
            <ac:spMk id="26" creationId="{996DFAFB-BCE1-4BEC-82FB-D574234DEF0A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27" creationId="{763C1781-8726-4FAC-8C45-FF40376BE409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03.647" v="18"/>
          <ac:spMkLst>
            <pc:docMk/>
            <pc:sldMk cId="3452209573" sldId="256"/>
            <ac:spMk id="28" creationId="{E49CC64F-7275-4E33-961B-0C5CDC439875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29" creationId="{301491B5-56C7-43DC-A3D9-861EECCA056A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34.679" v="28"/>
          <ac:spMkLst>
            <pc:docMk/>
            <pc:sldMk cId="3452209573" sldId="256"/>
            <ac:spMk id="30" creationId="{33E93247-6229-44AB-A550-739E971E690B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31" creationId="{237E2353-22DF-46E0-A200-FB30F8F394E2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33" creationId="{DD6138DB-057B-45F7-A5F4-E7BFDA20D02C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7:16.895" v="5"/>
          <ac:spMkLst>
            <pc:docMk/>
            <pc:sldMk cId="3452209573" sldId="256"/>
            <ac:spMk id="35" creationId="{79A54AB1-B64F-4843-BFAB-81CB74E66B65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26.445" v="23"/>
          <ac:spMkLst>
            <pc:docMk/>
            <pc:sldMk cId="3452209573" sldId="256"/>
            <ac:spMk id="36" creationId="{3A397E3E-B90C-4D82-BAAA-36F7AC6A4565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19.820" v="21"/>
          <ac:spMkLst>
            <pc:docMk/>
            <pc:sldMk cId="3452209573" sldId="256"/>
            <ac:spMk id="39" creationId="{D6F5F07B-A917-442C-82D5-5719737E9E68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29.757" v="25"/>
          <ac:spMkLst>
            <pc:docMk/>
            <pc:sldMk cId="3452209573" sldId="256"/>
            <ac:spMk id="40" creationId="{9B45BA4C-9B54-4496-821F-9E0985CA984D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19.820" v="21"/>
          <ac:spMkLst>
            <pc:docMk/>
            <pc:sldMk cId="3452209573" sldId="256"/>
            <ac:spMk id="41" creationId="{C6C3E48C-655A-4982-8E73-7FB0D9E650FE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29.757" v="25"/>
          <ac:spMkLst>
            <pc:docMk/>
            <pc:sldMk cId="3452209573" sldId="256"/>
            <ac:spMk id="42" creationId="{85E1BB9D-FAFF-4C3E-9E44-13F8FBABCD62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29.757" v="25"/>
          <ac:spMkLst>
            <pc:docMk/>
            <pc:sldMk cId="3452209573" sldId="256"/>
            <ac:spMk id="44" creationId="{47C897C6-901F-410E-B2AC-162ED94B010E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34.617" v="27"/>
          <ac:spMkLst>
            <pc:docMk/>
            <pc:sldMk cId="3452209573" sldId="256"/>
            <ac:spMk id="46" creationId="{678CC48C-9275-4EFA-9B84-8E818500B9C1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10:02:18.839" v="32"/>
          <ac:spMkLst>
            <pc:docMk/>
            <pc:sldMk cId="3452209573" sldId="256"/>
            <ac:spMk id="47" creationId="{BCC81228-CEA3-402B-B8E5-688F5BFA7876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10:02:18.839" v="32"/>
          <ac:spMkLst>
            <pc:docMk/>
            <pc:sldMk cId="3452209573" sldId="256"/>
            <ac:spMk id="48" creationId="{BC0916B8-FF7A-4ECB-9FD7-C7668658D9B4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10:02:18.839" v="32"/>
          <ac:spMkLst>
            <pc:docMk/>
            <pc:sldMk cId="3452209573" sldId="256"/>
            <ac:spMk id="50" creationId="{9DC011D4-C95F-4B2E-9A3C-A46DCDE956DC}"/>
          </ac:spMkLst>
        </pc:spChg>
        <pc:spChg chg="add">
          <ac:chgData name="Joanna Cygulska" userId="S::joanna.cygulska@szkolasport.pl::14b3aeb0-d1d4-4cb1-b276-53fc61bb564b" providerId="AD" clId="Web-{4CB23FC5-F305-41C5-8B66-0FBA2A568ED1}" dt="2021-02-16T10:02:18.839" v="32"/>
          <ac:spMkLst>
            <pc:docMk/>
            <pc:sldMk cId="3452209573" sldId="256"/>
            <ac:spMk id="52" creationId="{678CC48C-9275-4EFA-9B84-8E818500B9C1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26.445" v="23"/>
          <ac:spMkLst>
            <pc:docMk/>
            <pc:sldMk cId="3452209573" sldId="256"/>
            <ac:spMk id="53" creationId="{90A7F83A-9728-4030-8E45-9ECF1ABCCC12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26.445" v="23"/>
          <ac:spMkLst>
            <pc:docMk/>
            <pc:sldMk cId="3452209573" sldId="256"/>
            <ac:spMk id="55" creationId="{A2B5CBEA-F125-49B6-8335-227C325B112B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26.445" v="23"/>
          <ac:spMkLst>
            <pc:docMk/>
            <pc:sldMk cId="3452209573" sldId="256"/>
            <ac:spMk id="57" creationId="{FEA9761C-7BB2-45E5-A5DB-A0B35362454A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26.445" v="23"/>
          <ac:spMkLst>
            <pc:docMk/>
            <pc:sldMk cId="3452209573" sldId="256"/>
            <ac:spMk id="59" creationId="{4D1A5E71-B6B6-486A-8CDC-C7ABD9B903F6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09:59:26.445" v="23"/>
          <ac:spMkLst>
            <pc:docMk/>
            <pc:sldMk cId="3452209573" sldId="256"/>
            <ac:spMk id="61" creationId="{8E44D629-6B8E-4D88-A77E-149C0ED03498}"/>
          </ac:spMkLst>
        </pc:spChg>
        <pc:grpChg chg="add del">
          <ac:chgData name="Joanna Cygulska" userId="S::joanna.cygulska@szkolasport.pl::14b3aeb0-d1d4-4cb1-b276-53fc61bb564b" providerId="AD" clId="Web-{4CB23FC5-F305-41C5-8B66-0FBA2A568ED1}" dt="2021-02-16T09:58:49.053" v="13"/>
          <ac:grpSpMkLst>
            <pc:docMk/>
            <pc:sldMk cId="3452209573" sldId="256"/>
            <ac:grpSpMk id="37" creationId="{F99A87B6-0764-47AD-BF24-B54A16F9445B}"/>
          </ac:grpSpMkLst>
        </pc:grpChg>
        <pc:grpChg chg="add del">
          <ac:chgData name="Joanna Cygulska" userId="S::joanna.cygulska@szkolasport.pl::14b3aeb0-d1d4-4cb1-b276-53fc61bb564b" providerId="AD" clId="Web-{4CB23FC5-F305-41C5-8B66-0FBA2A568ED1}" dt="2021-02-16T09:59:26.445" v="23"/>
          <ac:grpSpMkLst>
            <pc:docMk/>
            <pc:sldMk cId="3452209573" sldId="256"/>
            <ac:grpSpMk id="38" creationId="{0F0C2E5D-B08F-4A99-9D15-59D33148FE02}"/>
          </ac:grpSpMkLst>
        </pc:grpChg>
        <pc:grpChg chg="add del">
          <ac:chgData name="Joanna Cygulska" userId="S::joanna.cygulska@szkolasport.pl::14b3aeb0-d1d4-4cb1-b276-53fc61bb564b" providerId="AD" clId="Web-{4CB23FC5-F305-41C5-8B66-0FBA2A568ED1}" dt="2021-02-16T09:58:49.053" v="13"/>
          <ac:grpSpMkLst>
            <pc:docMk/>
            <pc:sldMk cId="3452209573" sldId="256"/>
            <ac:grpSpMk id="43" creationId="{5C0E6139-8A19-4905-87E2-E547D7B7F1AF}"/>
          </ac:grpSpMkLst>
        </pc:grpChg>
        <pc:grpChg chg="add del">
          <ac:chgData name="Joanna Cygulska" userId="S::joanna.cygulska@szkolasport.pl::14b3aeb0-d1d4-4cb1-b276-53fc61bb564b" providerId="AD" clId="Web-{4CB23FC5-F305-41C5-8B66-0FBA2A568ED1}" dt="2021-02-16T09:58:49.053" v="13"/>
          <ac:grpSpMkLst>
            <pc:docMk/>
            <pc:sldMk cId="3452209573" sldId="256"/>
            <ac:grpSpMk id="45" creationId="{EE8A2E90-75F0-4F59-AE03-FE737F410E1A}"/>
          </ac:grpSpMkLst>
        </pc:grpChg>
        <pc:grpChg chg="add del">
          <ac:chgData name="Joanna Cygulska" userId="S::joanna.cygulska@szkolasport.pl::14b3aeb0-d1d4-4cb1-b276-53fc61bb564b" providerId="AD" clId="Web-{4CB23FC5-F305-41C5-8B66-0FBA2A568ED1}" dt="2021-02-16T09:59:26.445" v="23"/>
          <ac:grpSpMkLst>
            <pc:docMk/>
            <pc:sldMk cId="3452209573" sldId="256"/>
            <ac:grpSpMk id="49" creationId="{BB7A900B-006E-46F4-831E-5AABAEE45EE1}"/>
          </ac:grpSpMkLst>
        </pc:grpChg>
        <pc:grpChg chg="add del">
          <ac:chgData name="Joanna Cygulska" userId="S::joanna.cygulska@szkolasport.pl::14b3aeb0-d1d4-4cb1-b276-53fc61bb564b" providerId="AD" clId="Web-{4CB23FC5-F305-41C5-8B66-0FBA2A568ED1}" dt="2021-02-16T09:59:26.445" v="23"/>
          <ac:grpSpMkLst>
            <pc:docMk/>
            <pc:sldMk cId="3452209573" sldId="256"/>
            <ac:grpSpMk id="63" creationId="{FB9739EB-7F66-433D-841F-AB3CD18700B7}"/>
          </ac:grpSpMkLst>
        </pc:grpChg>
        <pc:grpChg chg="add del">
          <ac:chgData name="Joanna Cygulska" userId="S::joanna.cygulska@szkolasport.pl::14b3aeb0-d1d4-4cb1-b276-53fc61bb564b" providerId="AD" clId="Web-{4CB23FC5-F305-41C5-8B66-0FBA2A568ED1}" dt="2021-02-16T09:59:26.445" v="23"/>
          <ac:grpSpMkLst>
            <pc:docMk/>
            <pc:sldMk cId="3452209573" sldId="256"/>
            <ac:grpSpMk id="70" creationId="{8B6BCBAB-41A5-4D6D-8C9B-55E3AA6FCC21}"/>
          </ac:grpSpMkLst>
        </pc:grpChg>
        <pc:picChg chg="add mod ord">
          <ac:chgData name="Joanna Cygulska" userId="S::joanna.cygulska@szkolasport.pl::14b3aeb0-d1d4-4cb1-b276-53fc61bb564b" providerId="AD" clId="Web-{4CB23FC5-F305-41C5-8B66-0FBA2A568ED1}" dt="2021-02-16T10:02:18.839" v="32"/>
          <ac:picMkLst>
            <pc:docMk/>
            <pc:sldMk cId="3452209573" sldId="256"/>
            <ac:picMk id="4" creationId="{1BF718FF-2D41-48F6-8F1F-C6930CD1776D}"/>
          </ac:picMkLst>
        </pc:picChg>
        <pc:cxnChg chg="add del">
          <ac:chgData name="Joanna Cygulska" userId="S::joanna.cygulska@szkolasport.pl::14b3aeb0-d1d4-4cb1-b276-53fc61bb564b" providerId="AD" clId="Web-{4CB23FC5-F305-41C5-8B66-0FBA2A568ED1}" dt="2021-02-16T09:57:23.051" v="7"/>
          <ac:cxnSpMkLst>
            <pc:docMk/>
            <pc:sldMk cId="3452209573" sldId="256"/>
            <ac:cxnSpMk id="7" creationId="{BCDAEC91-5BCE-4B55-9CC0-43EF94CB734B}"/>
          </ac:cxnSpMkLst>
        </pc:cxnChg>
        <pc:cxnChg chg="add del">
          <ac:chgData name="Joanna Cygulska" userId="S::joanna.cygulska@szkolasport.pl::14b3aeb0-d1d4-4cb1-b276-53fc61bb564b" providerId="AD" clId="Web-{4CB23FC5-F305-41C5-8B66-0FBA2A568ED1}" dt="2021-02-16T09:58:24.943" v="11"/>
          <ac:cxnSpMkLst>
            <pc:docMk/>
            <pc:sldMk cId="3452209573" sldId="256"/>
            <ac:cxnSpMk id="14" creationId="{CE352288-84AD-4CA8-BCD5-76C29D34E1DB}"/>
          </ac:cxnSpMkLst>
        </pc:cxnChg>
        <pc:cxnChg chg="add del">
          <ac:chgData name="Joanna Cygulska" userId="S::joanna.cygulska@szkolasport.pl::14b3aeb0-d1d4-4cb1-b276-53fc61bb564b" providerId="AD" clId="Web-{4CB23FC5-F305-41C5-8B66-0FBA2A568ED1}" dt="2021-02-16T09:59:34.679" v="28"/>
          <ac:cxnSpMkLst>
            <pc:docMk/>
            <pc:sldMk cId="3452209573" sldId="256"/>
            <ac:cxnSpMk id="32" creationId="{EE2E603F-4A95-4FE8-BB06-211DFD75DBEF}"/>
          </ac:cxnSpMkLst>
        </pc:cxnChg>
        <pc:cxnChg chg="add del">
          <ac:chgData name="Joanna Cygulska" userId="S::joanna.cygulska@szkolasport.pl::14b3aeb0-d1d4-4cb1-b276-53fc61bb564b" providerId="AD" clId="Web-{4CB23FC5-F305-41C5-8B66-0FBA2A568ED1}" dt="2021-02-16T09:59:34.679" v="28"/>
          <ac:cxnSpMkLst>
            <pc:docMk/>
            <pc:sldMk cId="3452209573" sldId="256"/>
            <ac:cxnSpMk id="34" creationId="{D7CC41EB-2D81-4303-9171-6401B388BA35}"/>
          </ac:cxnSpMkLst>
        </pc:cxnChg>
      </pc:sldChg>
      <pc:sldChg chg="addSp delSp modSp new modTransition">
        <pc:chgData name="Joanna Cygulska" userId="S::joanna.cygulska@szkolasport.pl::14b3aeb0-d1d4-4cb1-b276-53fc61bb564b" providerId="AD" clId="Web-{4CB23FC5-F305-41C5-8B66-0FBA2A568ED1}" dt="2021-02-16T10:22:28.274" v="102"/>
        <pc:sldMkLst>
          <pc:docMk/>
          <pc:sldMk cId="1144432495" sldId="257"/>
        </pc:sldMkLst>
        <pc:spChg chg="mod">
          <ac:chgData name="Joanna Cygulska" userId="S::joanna.cygulska@szkolasport.pl::14b3aeb0-d1d4-4cb1-b276-53fc61bb564b" providerId="AD" clId="Web-{4CB23FC5-F305-41C5-8B66-0FBA2A568ED1}" dt="2021-02-16T10:14:39.716" v="60" actId="20577"/>
          <ac:spMkLst>
            <pc:docMk/>
            <pc:sldMk cId="1144432495" sldId="257"/>
            <ac:spMk id="2" creationId="{B829F5A7-2DA3-4B79-AF96-9DFBD94C596C}"/>
          </ac:spMkLst>
        </pc:spChg>
        <pc:spChg chg="del">
          <ac:chgData name="Joanna Cygulska" userId="S::joanna.cygulska@szkolasport.pl::14b3aeb0-d1d4-4cb1-b276-53fc61bb564b" providerId="AD" clId="Web-{4CB23FC5-F305-41C5-8B66-0FBA2A568ED1}" dt="2021-02-16T10:12:21.603" v="38"/>
          <ac:spMkLst>
            <pc:docMk/>
            <pc:sldMk cId="1144432495" sldId="257"/>
            <ac:spMk id="4" creationId="{DC68A5FD-C970-4B75-BF90-53DDA11ED7B6}"/>
          </ac:spMkLst>
        </pc:spChg>
        <pc:spChg chg="mod">
          <ac:chgData name="Joanna Cygulska" userId="S::joanna.cygulska@szkolasport.pl::14b3aeb0-d1d4-4cb1-b276-53fc61bb564b" providerId="AD" clId="Web-{4CB23FC5-F305-41C5-8B66-0FBA2A568ED1}" dt="2021-02-16T10:13:13.964" v="59" actId="14100"/>
          <ac:spMkLst>
            <pc:docMk/>
            <pc:sldMk cId="1144432495" sldId="257"/>
            <ac:spMk id="6" creationId="{47E5EB38-1BB6-43B4-B17A-A7BF047CE28E}"/>
          </ac:spMkLst>
        </pc:spChg>
        <pc:picChg chg="add mod ord">
          <ac:chgData name="Joanna Cygulska" userId="S::joanna.cygulska@szkolasport.pl::14b3aeb0-d1d4-4cb1-b276-53fc61bb564b" providerId="AD" clId="Web-{4CB23FC5-F305-41C5-8B66-0FBA2A568ED1}" dt="2021-02-16T10:12:29.291" v="41" actId="14100"/>
          <ac:picMkLst>
            <pc:docMk/>
            <pc:sldMk cId="1144432495" sldId="257"/>
            <ac:picMk id="7" creationId="{F7DF936B-F845-471B-A74F-9A000D02B552}"/>
          </ac:picMkLst>
        </pc:picChg>
      </pc:sldChg>
      <pc:sldChg chg="addSp delSp modSp new mod modTransition setBg">
        <pc:chgData name="Joanna Cygulska" userId="S::joanna.cygulska@szkolasport.pl::14b3aeb0-d1d4-4cb1-b276-53fc61bb564b" providerId="AD" clId="Web-{4CB23FC5-F305-41C5-8B66-0FBA2A568ED1}" dt="2021-02-16T10:22:36.868" v="103"/>
        <pc:sldMkLst>
          <pc:docMk/>
          <pc:sldMk cId="2592300782" sldId="258"/>
        </pc:sldMkLst>
        <pc:spChg chg="mod">
          <ac:chgData name="Joanna Cygulska" userId="S::joanna.cygulska@szkolasport.pl::14b3aeb0-d1d4-4cb1-b276-53fc61bb564b" providerId="AD" clId="Web-{4CB23FC5-F305-41C5-8B66-0FBA2A568ED1}" dt="2021-02-16T10:21:23.553" v="92"/>
          <ac:spMkLst>
            <pc:docMk/>
            <pc:sldMk cId="2592300782" sldId="258"/>
            <ac:spMk id="2" creationId="{AC2F1A2D-3C34-49E2-AC28-9D16CD28CE3A}"/>
          </ac:spMkLst>
        </pc:spChg>
        <pc:spChg chg="del">
          <ac:chgData name="Joanna Cygulska" userId="S::joanna.cygulska@szkolasport.pl::14b3aeb0-d1d4-4cb1-b276-53fc61bb564b" providerId="AD" clId="Web-{4CB23FC5-F305-41C5-8B66-0FBA2A568ED1}" dt="2021-02-16T10:15:50.608" v="62"/>
          <ac:spMkLst>
            <pc:docMk/>
            <pc:sldMk cId="2592300782" sldId="258"/>
            <ac:spMk id="3" creationId="{FD3A6CE0-5918-413E-85A6-01E882C1DC45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10:21:23.553" v="92"/>
          <ac:spMkLst>
            <pc:docMk/>
            <pc:sldMk cId="2592300782" sldId="258"/>
            <ac:spMk id="9" creationId="{DA381740-063A-41A4-836D-85D14980EEF0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10:21:23.553" v="92"/>
          <ac:spMkLst>
            <pc:docMk/>
            <pc:sldMk cId="2592300782" sldId="258"/>
            <ac:spMk id="11" creationId="{168AB93A-48BC-4C25-A3AD-C17B5A682A94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10:21:23.553" v="92"/>
          <ac:spMkLst>
            <pc:docMk/>
            <pc:sldMk cId="2592300782" sldId="258"/>
            <ac:spMk id="13" creationId="{AF4AE179-A75B-4007-B5FA-8139ACFB9B81}"/>
          </ac:spMkLst>
        </pc:spChg>
        <pc:spChg chg="add del">
          <ac:chgData name="Joanna Cygulska" userId="S::joanna.cygulska@szkolasport.pl::14b3aeb0-d1d4-4cb1-b276-53fc61bb564b" providerId="AD" clId="Web-{4CB23FC5-F305-41C5-8B66-0FBA2A568ED1}" dt="2021-02-16T10:21:23.553" v="92"/>
          <ac:spMkLst>
            <pc:docMk/>
            <pc:sldMk cId="2592300782" sldId="258"/>
            <ac:spMk id="15" creationId="{3FCFB1DE-0B7E-48CC-BA90-B2AB0889F9D6}"/>
          </ac:spMkLst>
        </pc:spChg>
        <pc:spChg chg="add">
          <ac:chgData name="Joanna Cygulska" userId="S::joanna.cygulska@szkolasport.pl::14b3aeb0-d1d4-4cb1-b276-53fc61bb564b" providerId="AD" clId="Web-{4CB23FC5-F305-41C5-8B66-0FBA2A568ED1}" dt="2021-02-16T10:21:23.553" v="92"/>
          <ac:spMkLst>
            <pc:docMk/>
            <pc:sldMk cId="2592300782" sldId="258"/>
            <ac:spMk id="20" creationId="{DA381740-063A-41A4-836D-85D14980EEF0}"/>
          </ac:spMkLst>
        </pc:spChg>
        <pc:spChg chg="add">
          <ac:chgData name="Joanna Cygulska" userId="S::joanna.cygulska@szkolasport.pl::14b3aeb0-d1d4-4cb1-b276-53fc61bb564b" providerId="AD" clId="Web-{4CB23FC5-F305-41C5-8B66-0FBA2A568ED1}" dt="2021-02-16T10:21:23.553" v="92"/>
          <ac:spMkLst>
            <pc:docMk/>
            <pc:sldMk cId="2592300782" sldId="258"/>
            <ac:spMk id="22" creationId="{9B7AD9F6-8CE7-4299-8FC6-328F4DCD3FF9}"/>
          </ac:spMkLst>
        </pc:spChg>
        <pc:spChg chg="add">
          <ac:chgData name="Joanna Cygulska" userId="S::joanna.cygulska@szkolasport.pl::14b3aeb0-d1d4-4cb1-b276-53fc61bb564b" providerId="AD" clId="Web-{4CB23FC5-F305-41C5-8B66-0FBA2A568ED1}" dt="2021-02-16T10:21:23.553" v="92"/>
          <ac:spMkLst>
            <pc:docMk/>
            <pc:sldMk cId="2592300782" sldId="258"/>
            <ac:spMk id="24" creationId="{F49775AF-8896-43EE-92C6-83497D6DC56F}"/>
          </ac:spMkLst>
        </pc:spChg>
        <pc:picChg chg="add mod ord">
          <ac:chgData name="Joanna Cygulska" userId="S::joanna.cygulska@szkolasport.pl::14b3aeb0-d1d4-4cb1-b276-53fc61bb564b" providerId="AD" clId="Web-{4CB23FC5-F305-41C5-8B66-0FBA2A568ED1}" dt="2021-02-16T10:21:23.553" v="92"/>
          <ac:picMkLst>
            <pc:docMk/>
            <pc:sldMk cId="2592300782" sldId="258"/>
            <ac:picMk id="4" creationId="{A6F9462B-4996-482C-8145-945A08E3EE57}"/>
          </ac:picMkLst>
        </pc:picChg>
      </pc:sldChg>
      <pc:sldChg chg="modTransition">
        <pc:chgData name="Joanna Cygulska" userId="S::joanna.cygulska@szkolasport.pl::14b3aeb0-d1d4-4cb1-b276-53fc61bb564b" providerId="AD" clId="Web-{4CB23FC5-F305-41C5-8B66-0FBA2A568ED1}" dt="2021-02-16T10:22:40.805" v="104"/>
        <pc:sldMkLst>
          <pc:docMk/>
          <pc:sldMk cId="204681046" sldId="259"/>
        </pc:sldMkLst>
      </pc:sldChg>
      <pc:sldChg chg="modSp modTransition">
        <pc:chgData name="Joanna Cygulska" userId="S::joanna.cygulska@szkolasport.pl::14b3aeb0-d1d4-4cb1-b276-53fc61bb564b" providerId="AD" clId="Web-{4CB23FC5-F305-41C5-8B66-0FBA2A568ED1}" dt="2021-02-16T10:29:21.658" v="228" actId="20577"/>
        <pc:sldMkLst>
          <pc:docMk/>
          <pc:sldMk cId="1786196268" sldId="260"/>
        </pc:sldMkLst>
        <pc:spChg chg="mod">
          <ac:chgData name="Joanna Cygulska" userId="S::joanna.cygulska@szkolasport.pl::14b3aeb0-d1d4-4cb1-b276-53fc61bb564b" providerId="AD" clId="Web-{4CB23FC5-F305-41C5-8B66-0FBA2A568ED1}" dt="2021-02-16T10:29:21.658" v="228" actId="20577"/>
          <ac:spMkLst>
            <pc:docMk/>
            <pc:sldMk cId="1786196268" sldId="260"/>
            <ac:spMk id="2" creationId="{F1AFFDBA-337B-472D-9E6A-39231F0F2829}"/>
          </ac:spMkLst>
        </pc:spChg>
      </pc:sldChg>
      <pc:sldChg chg="addSp modSp new del modTransition">
        <pc:chgData name="Joanna Cygulska" userId="S::joanna.cygulska@szkolasport.pl::14b3aeb0-d1d4-4cb1-b276-53fc61bb564b" providerId="AD" clId="Web-{4CB23FC5-F305-41C5-8B66-0FBA2A568ED1}" dt="2021-02-16T10:44:26.711" v="277"/>
        <pc:sldMkLst>
          <pc:docMk/>
          <pc:sldMk cId="1933242661" sldId="261"/>
        </pc:sldMkLst>
        <pc:spChg chg="mod">
          <ac:chgData name="Joanna Cygulska" userId="S::joanna.cygulska@szkolasport.pl::14b3aeb0-d1d4-4cb1-b276-53fc61bb564b" providerId="AD" clId="Web-{4CB23FC5-F305-41C5-8B66-0FBA2A568ED1}" dt="2021-02-16T10:24:59.996" v="157" actId="20577"/>
          <ac:spMkLst>
            <pc:docMk/>
            <pc:sldMk cId="1933242661" sldId="261"/>
            <ac:spMk id="3" creationId="{8F7FA41F-9DD4-471E-AA5C-B7779B4F8428}"/>
          </ac:spMkLst>
        </pc:spChg>
        <pc:spChg chg="mod">
          <ac:chgData name="Joanna Cygulska" userId="S::joanna.cygulska@szkolasport.pl::14b3aeb0-d1d4-4cb1-b276-53fc61bb564b" providerId="AD" clId="Web-{4CB23FC5-F305-41C5-8B66-0FBA2A568ED1}" dt="2021-02-16T10:27:14.421" v="194" actId="20577"/>
          <ac:spMkLst>
            <pc:docMk/>
            <pc:sldMk cId="1933242661" sldId="261"/>
            <ac:spMk id="4" creationId="{25B020E6-03A3-4971-849A-B3E5087C23B2}"/>
          </ac:spMkLst>
        </pc:spChg>
        <pc:spChg chg="add mod">
          <ac:chgData name="Joanna Cygulska" userId="S::joanna.cygulska@szkolasport.pl::14b3aeb0-d1d4-4cb1-b276-53fc61bb564b" providerId="AD" clId="Web-{4CB23FC5-F305-41C5-8B66-0FBA2A568ED1}" dt="2021-02-16T10:39:51.204" v="268"/>
          <ac:spMkLst>
            <pc:docMk/>
            <pc:sldMk cId="1933242661" sldId="261"/>
            <ac:spMk id="5" creationId="{DFABA54A-1B9F-4942-B635-C2713948285C}"/>
          </ac:spMkLst>
        </pc:spChg>
        <pc:spChg chg="mod">
          <ac:chgData name="Joanna Cygulska" userId="S::joanna.cygulska@szkolasport.pl::14b3aeb0-d1d4-4cb1-b276-53fc61bb564b" providerId="AD" clId="Web-{4CB23FC5-F305-41C5-8B66-0FBA2A568ED1}" dt="2021-02-16T10:44:01.648" v="276" actId="1076"/>
          <ac:spMkLst>
            <pc:docMk/>
            <pc:sldMk cId="1933242661" sldId="261"/>
            <ac:spMk id="6" creationId="{828787E0-4190-4FFF-AC19-EFBC29B7EE73}"/>
          </ac:spMkLst>
        </pc:spChg>
        <pc:spChg chg="mod">
          <ac:chgData name="Joanna Cygulska" userId="S::joanna.cygulska@szkolasport.pl::14b3aeb0-d1d4-4cb1-b276-53fc61bb564b" providerId="AD" clId="Web-{4CB23FC5-F305-41C5-8B66-0FBA2A568ED1}" dt="2021-02-16T10:37:54.998" v="264" actId="14100"/>
          <ac:spMkLst>
            <pc:docMk/>
            <pc:sldMk cId="1933242661" sldId="261"/>
            <ac:spMk id="8" creationId="{8AF35368-B5C5-4208-8666-9C813654F354}"/>
          </ac:spMkLst>
        </pc:spChg>
        <pc:spChg chg="mod">
          <ac:chgData name="Joanna Cygulska" userId="S::joanna.cygulska@szkolasport.pl::14b3aeb0-d1d4-4cb1-b276-53fc61bb564b" providerId="AD" clId="Web-{4CB23FC5-F305-41C5-8B66-0FBA2A568ED1}" dt="2021-02-16T10:29:31.252" v="235" actId="20577"/>
          <ac:spMkLst>
            <pc:docMk/>
            <pc:sldMk cId="1933242661" sldId="261"/>
            <ac:spMk id="10" creationId="{541DF446-ADE1-43B6-B9D7-C84E55E836D0}"/>
          </ac:spMkLst>
        </pc:spChg>
      </pc:sldChg>
      <pc:sldChg chg="modTransition">
        <pc:chgData name="Joanna Cygulska" userId="S::joanna.cygulska@szkolasport.pl::14b3aeb0-d1d4-4cb1-b276-53fc61bb564b" providerId="AD" clId="Web-{4CB23FC5-F305-41C5-8B66-0FBA2A568ED1}" dt="2021-02-16T10:41:59.442" v="271"/>
        <pc:sldMkLst>
          <pc:docMk/>
          <pc:sldMk cId="1872925670" sldId="262"/>
        </pc:sldMkLst>
      </pc:sldChg>
      <pc:sldChg chg="modSp new modTransition">
        <pc:chgData name="Joanna Cygulska" userId="S::joanna.cygulska@szkolasport.pl::14b3aeb0-d1d4-4cb1-b276-53fc61bb564b" providerId="AD" clId="Web-{4CB23FC5-F305-41C5-8B66-0FBA2A568ED1}" dt="2021-02-16T10:45:58.244" v="284"/>
        <pc:sldMkLst>
          <pc:docMk/>
          <pc:sldMk cId="2392240579" sldId="263"/>
        </pc:sldMkLst>
        <pc:spChg chg="mod">
          <ac:chgData name="Joanna Cygulska" userId="S::joanna.cygulska@szkolasport.pl::14b3aeb0-d1d4-4cb1-b276-53fc61bb564b" providerId="AD" clId="Web-{4CB23FC5-F305-41C5-8B66-0FBA2A568ED1}" dt="2021-02-16T10:44:57.243" v="281" actId="20577"/>
          <ac:spMkLst>
            <pc:docMk/>
            <pc:sldMk cId="2392240579" sldId="263"/>
            <ac:spMk id="2" creationId="{70407147-D5D8-4585-8272-834F8EF6246C}"/>
          </ac:spMkLst>
        </pc:spChg>
        <pc:spChg chg="mod">
          <ac:chgData name="Joanna Cygulska" userId="S::joanna.cygulska@szkolasport.pl::14b3aeb0-d1d4-4cb1-b276-53fc61bb564b" providerId="AD" clId="Web-{4CB23FC5-F305-41C5-8B66-0FBA2A568ED1}" dt="2021-02-16T10:45:58.088" v="283" actId="20577"/>
          <ac:spMkLst>
            <pc:docMk/>
            <pc:sldMk cId="2392240579" sldId="263"/>
            <ac:spMk id="3" creationId="{9E2FEDCE-FFD8-4BD2-988C-A1C78BD4F23F}"/>
          </ac:spMkLst>
        </pc:spChg>
      </pc:sldChg>
      <pc:sldMasterChg chg="add del addSldLayout delSldLayout">
        <pc:chgData name="Joanna Cygulska" userId="S::joanna.cygulska@szkolasport.pl::14b3aeb0-d1d4-4cb1-b276-53fc61bb564b" providerId="AD" clId="Web-{4CB23FC5-F305-41C5-8B66-0FBA2A568ED1}" dt="2021-02-16T09:59:03.647" v="18"/>
        <pc:sldMasterMkLst>
          <pc:docMk/>
          <pc:sldMasterMk cId="4190763873" sldId="2147483648"/>
        </pc:sldMasterMkLst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282670913" sldId="2147483649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2328582210" sldId="2147483650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4197665847" sldId="2147483651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27615656" sldId="2147483652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3874098912" sldId="2147483653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801698370" sldId="2147483654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4175956871" sldId="2147483655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4052055813" sldId="2147483656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2803159617" sldId="2147483657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3376399885" sldId="2147483658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03.647" v="18"/>
          <pc:sldLayoutMkLst>
            <pc:docMk/>
            <pc:sldMasterMk cId="4190763873" sldId="2147483648"/>
            <pc:sldLayoutMk cId="514741888" sldId="2147483659"/>
          </pc:sldLayoutMkLst>
        </pc:sldLayoutChg>
      </pc:sldMasterChg>
      <pc:sldMasterChg chg="add del replId addSldLayout delSldLayout">
        <pc:chgData name="Joanna Cygulska" userId="S::joanna.cygulska@szkolasport.pl::14b3aeb0-d1d4-4cb1-b276-53fc61bb564b" providerId="AD" clId="Web-{4CB23FC5-F305-41C5-8B66-0FBA2A568ED1}" dt="2021-02-16T09:59:34.679" v="28"/>
        <pc:sldMasterMkLst>
          <pc:docMk/>
          <pc:sldMasterMk cId="1682252835" sldId="2147483660"/>
        </pc:sldMasterMkLst>
        <pc:sldLayoutChg chg="add del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1769405124" sldId="2147483661"/>
          </pc:sldLayoutMkLst>
        </pc:sldLayoutChg>
        <pc:sldLayoutChg chg="add del replId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2758807084" sldId="2147483662"/>
          </pc:sldLayoutMkLst>
        </pc:sldLayoutChg>
        <pc:sldLayoutChg chg="add del replId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3371441576" sldId="2147483663"/>
          </pc:sldLayoutMkLst>
        </pc:sldLayoutChg>
        <pc:sldLayoutChg chg="add del replId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2244066115" sldId="2147483664"/>
          </pc:sldLayoutMkLst>
        </pc:sldLayoutChg>
        <pc:sldLayoutChg chg="add del replId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4162266491" sldId="2147483665"/>
          </pc:sldLayoutMkLst>
        </pc:sldLayoutChg>
        <pc:sldLayoutChg chg="add del replId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165388319" sldId="2147483666"/>
          </pc:sldLayoutMkLst>
        </pc:sldLayoutChg>
        <pc:sldLayoutChg chg="add del replId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1073356043" sldId="2147483667"/>
          </pc:sldLayoutMkLst>
        </pc:sldLayoutChg>
        <pc:sldLayoutChg chg="add del replId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943080032" sldId="2147483668"/>
          </pc:sldLayoutMkLst>
        </pc:sldLayoutChg>
        <pc:sldLayoutChg chg="add del replId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571224819" sldId="2147483669"/>
          </pc:sldLayoutMkLst>
        </pc:sldLayoutChg>
        <pc:sldLayoutChg chg="add del replId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3832974578" sldId="2147483670"/>
          </pc:sldLayoutMkLst>
        </pc:sldLayoutChg>
        <pc:sldLayoutChg chg="add del replId">
          <pc:chgData name="Joanna Cygulska" userId="S::joanna.cygulska@szkolasport.pl::14b3aeb0-d1d4-4cb1-b276-53fc61bb564b" providerId="AD" clId="Web-{4CB23FC5-F305-41C5-8B66-0FBA2A568ED1}" dt="2021-02-16T09:59:34.679" v="28"/>
          <pc:sldLayoutMkLst>
            <pc:docMk/>
            <pc:sldMasterMk cId="1682252835" sldId="2147483660"/>
            <pc:sldLayoutMk cId="4223518270" sldId="2147483671"/>
          </pc:sldLayoutMkLst>
        </pc:sldLayoutChg>
      </pc:sldMasterChg>
      <pc:sldMasterChg chg="add del addSldLayout delSldLayout">
        <pc:chgData name="Joanna Cygulska" userId="S::joanna.cygulska@szkolasport.pl::14b3aeb0-d1d4-4cb1-b276-53fc61bb564b" providerId="AD" clId="Web-{4CB23FC5-F305-41C5-8B66-0FBA2A568ED1}" dt="2021-02-16T09:59:26.445" v="23"/>
        <pc:sldMasterMkLst>
          <pc:docMk/>
          <pc:sldMasterMk cId="634125394" sldId="2147483672"/>
        </pc:sldMasterMkLst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1143498230" sldId="2147483673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2694480631" sldId="2147483674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1464018455" sldId="2147483675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3480722842" sldId="2147483676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1063379204" sldId="2147483677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2281058561" sldId="2147483678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2501161597" sldId="2147483679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3906539238" sldId="2147483680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2036123787" sldId="2147483681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3756205421" sldId="2147483682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6.445" v="23"/>
          <pc:sldLayoutMkLst>
            <pc:docMk/>
            <pc:sldMasterMk cId="634125394" sldId="2147483672"/>
            <pc:sldLayoutMk cId="1533698170" sldId="2147483683"/>
          </pc:sldLayoutMkLst>
        </pc:sldLayoutChg>
      </pc:sldMasterChg>
      <pc:sldMasterChg chg="add del addSldLayout delSldLayout">
        <pc:chgData name="Joanna Cygulska" userId="S::joanna.cygulska@szkolasport.pl::14b3aeb0-d1d4-4cb1-b276-53fc61bb564b" providerId="AD" clId="Web-{4CB23FC5-F305-41C5-8B66-0FBA2A568ED1}" dt="2021-02-16T09:59:19.820" v="21"/>
        <pc:sldMasterMkLst>
          <pc:docMk/>
          <pc:sldMasterMk cId="182770512" sldId="2147483695"/>
        </pc:sldMasterMkLst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3116663366" sldId="2147483684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4121942711" sldId="2147483685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3963887655" sldId="2147483686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3586040362" sldId="2147483687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1111723170" sldId="2147483688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682422906" sldId="2147483689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139739291" sldId="2147483690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2023446877" sldId="2147483691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2543275572" sldId="2147483692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1682660899" sldId="2147483693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19.820" v="21"/>
          <pc:sldLayoutMkLst>
            <pc:docMk/>
            <pc:sldMasterMk cId="182770512" sldId="2147483695"/>
            <pc:sldLayoutMk cId="1968615971" sldId="2147483694"/>
          </pc:sldLayoutMkLst>
        </pc:sldLayoutChg>
      </pc:sldMasterChg>
      <pc:sldMasterChg chg="add del addSldLayout delSldLayout">
        <pc:chgData name="Joanna Cygulska" userId="S::joanna.cygulska@szkolasport.pl::14b3aeb0-d1d4-4cb1-b276-53fc61bb564b" providerId="AD" clId="Web-{4CB23FC5-F305-41C5-8B66-0FBA2A568ED1}" dt="2021-02-16T09:58:49.053" v="13"/>
        <pc:sldMasterMkLst>
          <pc:docMk/>
          <pc:sldMasterMk cId="87693223" sldId="2147483699"/>
        </pc:sldMasterMkLst>
        <pc:sldLayoutChg chg="add del">
          <pc:chgData name="Joanna Cygulska" userId="S::joanna.cygulska@szkolasport.pl::14b3aeb0-d1d4-4cb1-b276-53fc61bb564b" providerId="AD" clId="Web-{4CB23FC5-F305-41C5-8B66-0FBA2A568ED1}" dt="2021-02-16T09:58:49.053" v="13"/>
          <pc:sldLayoutMkLst>
            <pc:docMk/>
            <pc:sldMasterMk cId="87693223" sldId="2147483699"/>
            <pc:sldLayoutMk cId="4011166610" sldId="2147483694"/>
          </pc:sldLayoutMkLst>
        </pc:sldLayoutChg>
      </pc:sldMasterChg>
      <pc:sldMasterChg chg="add del addSldLayout delSldLayout">
        <pc:chgData name="Joanna Cygulska" userId="S::joanna.cygulska@szkolasport.pl::14b3aeb0-d1d4-4cb1-b276-53fc61bb564b" providerId="AD" clId="Web-{4CB23FC5-F305-41C5-8B66-0FBA2A568ED1}" dt="2021-02-16T10:02:18.839" v="32"/>
        <pc:sldMasterMkLst>
          <pc:docMk/>
          <pc:sldMasterMk cId="3859198059" sldId="2147483708"/>
        </pc:sldMasterMkLst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1728827338" sldId="2147483697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493682465" sldId="2147483698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4143131219" sldId="2147483699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625263993" sldId="2147483700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109553604" sldId="2147483701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3661694867" sldId="2147483702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3381273917" sldId="2147483703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3953245596" sldId="2147483704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305312318" sldId="2147483705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3095861732" sldId="2147483706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3859198059" sldId="2147483708"/>
            <pc:sldLayoutMk cId="810297573" sldId="2147483707"/>
          </pc:sldLayoutMkLst>
        </pc:sldLayoutChg>
      </pc:sldMasterChg>
      <pc:sldMasterChg chg="add del addSldLayout delSldLayout">
        <pc:chgData name="Joanna Cygulska" userId="S::joanna.cygulska@szkolasport.pl::14b3aeb0-d1d4-4cb1-b276-53fc61bb564b" providerId="AD" clId="Web-{4CB23FC5-F305-41C5-8B66-0FBA2A568ED1}" dt="2021-02-16T09:59:34.617" v="27"/>
        <pc:sldMasterMkLst>
          <pc:docMk/>
          <pc:sldMasterMk cId="2768701667" sldId="2147483734"/>
        </pc:sldMasterMkLst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2680867718" sldId="2147483723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2904678607" sldId="2147483724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2269999843" sldId="2147483725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3609809507" sldId="2147483726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329404864" sldId="2147483727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1019431773" sldId="2147483728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3094200635" sldId="2147483729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3092037284" sldId="2147483730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2459867493" sldId="2147483731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3818701778" sldId="2147483732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34.617" v="27"/>
          <pc:sldLayoutMkLst>
            <pc:docMk/>
            <pc:sldMasterMk cId="2768701667" sldId="2147483734"/>
            <pc:sldLayoutMk cId="270081526" sldId="2147483733"/>
          </pc:sldLayoutMkLst>
        </pc:sldLayoutChg>
      </pc:sldMasterChg>
      <pc:sldMasterChg chg="add del addSldLayout delSldLayout">
        <pc:chgData name="Joanna Cygulska" userId="S::joanna.cygulska@szkolasport.pl::14b3aeb0-d1d4-4cb1-b276-53fc61bb564b" providerId="AD" clId="Web-{4CB23FC5-F305-41C5-8B66-0FBA2A568ED1}" dt="2021-02-16T09:58:57.147" v="15"/>
        <pc:sldMasterMkLst>
          <pc:docMk/>
          <pc:sldMasterMk cId="3636654772" sldId="2147483738"/>
        </pc:sldMasterMkLst>
        <pc:sldLayoutChg chg="add del">
          <pc:chgData name="Joanna Cygulska" userId="S::joanna.cygulska@szkolasport.pl::14b3aeb0-d1d4-4cb1-b276-53fc61bb564b" providerId="AD" clId="Web-{4CB23FC5-F305-41C5-8B66-0FBA2A568ED1}" dt="2021-02-16T09:58:57.147" v="15"/>
          <pc:sldLayoutMkLst>
            <pc:docMk/>
            <pc:sldMasterMk cId="3636654772" sldId="2147483738"/>
            <pc:sldLayoutMk cId="2042499752" sldId="2147483733"/>
          </pc:sldLayoutMkLst>
        </pc:sldLayoutChg>
      </pc:sldMasterChg>
      <pc:sldMasterChg chg="add del addSldLayout delSldLayout">
        <pc:chgData name="Joanna Cygulska" userId="S::joanna.cygulska@szkolasport.pl::14b3aeb0-d1d4-4cb1-b276-53fc61bb564b" providerId="AD" clId="Web-{4CB23FC5-F305-41C5-8B66-0FBA2A568ED1}" dt="2021-02-16T09:59:29.757" v="25"/>
        <pc:sldMasterMkLst>
          <pc:docMk/>
          <pc:sldMasterMk cId="3858775111" sldId="2147483773"/>
        </pc:sldMasterMkLst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1839347907" sldId="2147483762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4200289944" sldId="2147483763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366343696" sldId="2147483764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4126025572" sldId="2147483765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1058027398" sldId="2147483766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2251887653" sldId="2147483767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2650119030" sldId="2147483768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954124390" sldId="2147483769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3758722389" sldId="2147483770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3818094866" sldId="2147483771"/>
          </pc:sldLayoutMkLst>
        </pc:sldLayoutChg>
        <pc:sldLayoutChg chg="add del">
          <pc:chgData name="Joanna Cygulska" userId="S::joanna.cygulska@szkolasport.pl::14b3aeb0-d1d4-4cb1-b276-53fc61bb564b" providerId="AD" clId="Web-{4CB23FC5-F305-41C5-8B66-0FBA2A568ED1}" dt="2021-02-16T09:59:29.757" v="25"/>
          <pc:sldLayoutMkLst>
            <pc:docMk/>
            <pc:sldMasterMk cId="3858775111" sldId="2147483773"/>
            <pc:sldLayoutMk cId="670313533" sldId="2147483772"/>
          </pc:sldLayoutMkLst>
        </pc:sldLayoutChg>
      </pc:sldMasterChg>
      <pc:sldMasterChg chg="add addSldLayout">
        <pc:chgData name="Joanna Cygulska" userId="S::joanna.cygulska@szkolasport.pl::14b3aeb0-d1d4-4cb1-b276-53fc61bb564b" providerId="AD" clId="Web-{4CB23FC5-F305-41C5-8B66-0FBA2A568ED1}" dt="2021-02-16T10:02:18.839" v="32"/>
        <pc:sldMasterMkLst>
          <pc:docMk/>
          <pc:sldMasterMk cId="552789043" sldId="2147483785"/>
        </pc:sldMasterMkLst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630010729" sldId="2147483774"/>
          </pc:sldLayoutMkLst>
        </pc:sldLayoutChg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4121156388" sldId="2147483775"/>
          </pc:sldLayoutMkLst>
        </pc:sldLayoutChg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2396926371" sldId="2147483776"/>
          </pc:sldLayoutMkLst>
        </pc:sldLayoutChg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1753544624" sldId="2147483777"/>
          </pc:sldLayoutMkLst>
        </pc:sldLayoutChg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3410049594" sldId="2147483778"/>
          </pc:sldLayoutMkLst>
        </pc:sldLayoutChg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1347581077" sldId="2147483779"/>
          </pc:sldLayoutMkLst>
        </pc:sldLayoutChg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1707839122" sldId="2147483780"/>
          </pc:sldLayoutMkLst>
        </pc:sldLayoutChg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1900772221" sldId="2147483781"/>
          </pc:sldLayoutMkLst>
        </pc:sldLayoutChg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2731760192" sldId="2147483782"/>
          </pc:sldLayoutMkLst>
        </pc:sldLayoutChg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3352750917" sldId="2147483783"/>
          </pc:sldLayoutMkLst>
        </pc:sldLayoutChg>
        <pc:sldLayoutChg chg="add">
          <pc:chgData name="Joanna Cygulska" userId="S::joanna.cygulska@szkolasport.pl::14b3aeb0-d1d4-4cb1-b276-53fc61bb564b" providerId="AD" clId="Web-{4CB23FC5-F305-41C5-8B66-0FBA2A568ED1}" dt="2021-02-16T10:02:18.839" v="32"/>
          <pc:sldLayoutMkLst>
            <pc:docMk/>
            <pc:sldMasterMk cId="552789043" sldId="2147483785"/>
            <pc:sldLayoutMk cId="2561367936" sldId="2147483784"/>
          </pc:sldLayoutMkLst>
        </pc:sldLayoutChg>
      </pc:sldMasterChg>
    </pc:docChg>
  </pc:docChgLst>
  <pc:docChgLst>
    <pc:chgData clId="Web-{36FD8A88-8896-41DC-A14B-F6A92A7A0C4D}"/>
    <pc:docChg chg="modSld">
      <pc:chgData name="" userId="" providerId="" clId="Web-{36FD8A88-8896-41DC-A14B-F6A92A7A0C4D}" dt="2021-02-16T10:16:11.661" v="1" actId="20577"/>
      <pc:docMkLst>
        <pc:docMk/>
      </pc:docMkLst>
      <pc:sldChg chg="modSp">
        <pc:chgData name="" userId="" providerId="" clId="Web-{36FD8A88-8896-41DC-A14B-F6A92A7A0C4D}" dt="2021-02-16T10:16:11.661" v="1" actId="20577"/>
        <pc:sldMkLst>
          <pc:docMk/>
          <pc:sldMk cId="2592300782" sldId="258"/>
        </pc:sldMkLst>
        <pc:spChg chg="mod">
          <ac:chgData name="" userId="" providerId="" clId="Web-{36FD8A88-8896-41DC-A14B-F6A92A7A0C4D}" dt="2021-02-16T10:16:11.661" v="1" actId="20577"/>
          <ac:spMkLst>
            <pc:docMk/>
            <pc:sldMk cId="2592300782" sldId="258"/>
            <ac:spMk id="2" creationId="{AC2F1A2D-3C34-49E2-AC28-9D16CD28CE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4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8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7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6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5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6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4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2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F1A2D-3C34-49E2-AC28-9D16CD28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596304" cy="5200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Jak </a:t>
            </a:r>
            <a:r>
              <a:rPr lang="en-US" sz="3800" dirty="0" err="1"/>
              <a:t>uniknąć</a:t>
            </a:r>
            <a:r>
              <a:rPr lang="en-US" sz="3800" dirty="0"/>
              <a:t> </a:t>
            </a:r>
            <a:r>
              <a:rPr lang="en-US" sz="3800" dirty="0" err="1"/>
              <a:t>stresu</a:t>
            </a: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r>
              <a:rPr lang="en-US" sz="3800" dirty="0"/>
              <a:t> 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07F04F"/>
          </a:solidFill>
          <a:ln w="38100" cap="rnd">
            <a:solidFill>
              <a:srgbClr val="07F04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F9462B-4996-482C-8145-945A08E3E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" r="-1" b="18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2300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F5A7-2DA3-4B79-AF96-9DFBD94C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Obiawy</a:t>
            </a:r>
            <a:r>
              <a:rPr lang="en-US"/>
              <a:t> </a:t>
            </a:r>
            <a:r>
              <a:rPr lang="en-US" err="1"/>
              <a:t>stresy</a:t>
            </a:r>
            <a:r>
              <a:rPr lang="en-US"/>
              <a:t> 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7DF936B-F845-471B-A74F-9A000D02B5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5951" y="2539676"/>
            <a:ext cx="7093889" cy="3734417"/>
          </a:xfrm>
        </p:spPr>
      </p:pic>
    </p:spTree>
    <p:extLst>
      <p:ext uri="{BB962C8B-B14F-4D97-AF65-F5344CB8AC3E}">
        <p14:creationId xmlns:p14="http://schemas.microsoft.com/office/powerpoint/2010/main" val="114443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D957B"/>
          </a:solidFill>
          <a:ln w="38100" cap="rnd">
            <a:solidFill>
              <a:srgbClr val="FD95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FD957B"/>
          </a:solidFill>
          <a:ln w="38100" cap="rnd">
            <a:solidFill>
              <a:srgbClr val="FD95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42FCBCD-1549-4B3A-B6DC-5AA007E59024}"/>
              </a:ext>
            </a:extLst>
          </p:cNvPr>
          <p:cNvSpPr txBox="1"/>
          <p:nvPr/>
        </p:nvSpPr>
        <p:spPr>
          <a:xfrm>
            <a:off x="697589" y="2024635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 err="1">
                <a:latin typeface="Abadi"/>
              </a:rPr>
              <a:t>Usiądź</a:t>
            </a:r>
            <a:r>
              <a:rPr lang="en-US" b="1" dirty="0">
                <a:latin typeface="Abadi"/>
              </a:rPr>
              <a:t> </a:t>
            </a:r>
            <a:r>
              <a:rPr lang="en-US" b="1" dirty="0" err="1">
                <a:latin typeface="Abadi"/>
              </a:rPr>
              <a:t>i</a:t>
            </a:r>
            <a:r>
              <a:rPr lang="en-US" b="1" dirty="0">
                <a:latin typeface="Abadi"/>
              </a:rPr>
              <a:t> </a:t>
            </a:r>
            <a:r>
              <a:rPr lang="en-US" b="1" dirty="0" err="1">
                <a:latin typeface="Abadi"/>
              </a:rPr>
              <a:t>zastanów</a:t>
            </a:r>
            <a:r>
              <a:rPr lang="en-US" b="1" dirty="0">
                <a:latin typeface="Abadi"/>
              </a:rPr>
              <a:t> </a:t>
            </a:r>
            <a:r>
              <a:rPr lang="en-US" b="1" dirty="0" err="1">
                <a:latin typeface="Abadi"/>
              </a:rPr>
              <a:t>się</a:t>
            </a:r>
            <a:r>
              <a:rPr lang="en-US" dirty="0">
                <a:latin typeface="Abadi"/>
              </a:rPr>
              <a:t> co </a:t>
            </a:r>
            <a:r>
              <a:rPr lang="en-US" dirty="0" err="1">
                <a:latin typeface="Abadi"/>
              </a:rPr>
              <a:t>wpływa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na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twoje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stresujące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myśli</a:t>
            </a:r>
            <a:r>
              <a:rPr lang="en-US" dirty="0">
                <a:latin typeface="Abadi"/>
              </a:rPr>
              <a:t>. </a:t>
            </a:r>
            <a:r>
              <a:rPr lang="en-US" dirty="0" err="1">
                <a:latin typeface="Abadi"/>
              </a:rPr>
              <a:t>Świetnym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rozwiązaniem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może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okazać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się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zapisanie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wszystkich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problemów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na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kartce</a:t>
            </a:r>
            <a:r>
              <a:rPr lang="en-US" dirty="0">
                <a:latin typeface="Abadi"/>
              </a:rPr>
              <a:t>. </a:t>
            </a:r>
            <a:r>
              <a:rPr lang="en-US" dirty="0" err="1">
                <a:latin typeface="Abadi"/>
              </a:rPr>
              <a:t>Zapisanie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sobie</a:t>
            </a:r>
            <a:r>
              <a:rPr lang="en-US" dirty="0">
                <a:latin typeface="Abadi"/>
              </a:rPr>
              <a:t> za </a:t>
            </a:r>
            <a:r>
              <a:rPr lang="en-US" dirty="0" err="1">
                <a:latin typeface="Abadi"/>
              </a:rPr>
              <a:t>i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przeciw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danym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rozwiązaniom</a:t>
            </a:r>
            <a:r>
              <a:rPr lang="en-US" dirty="0">
                <a:latin typeface="Abadi"/>
              </a:rPr>
              <a:t> jest </a:t>
            </a:r>
            <a:r>
              <a:rPr lang="en-US" dirty="0" err="1">
                <a:latin typeface="Abadi"/>
              </a:rPr>
              <a:t>świetnym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pomysłem</a:t>
            </a:r>
            <a:r>
              <a:rPr lang="en-US" dirty="0">
                <a:latin typeface="Abadi"/>
              </a:rPr>
              <a:t>. </a:t>
            </a:r>
            <a:r>
              <a:rPr lang="en-US" dirty="0" err="1">
                <a:latin typeface="Abadi"/>
              </a:rPr>
              <a:t>Jeżeli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stresujesz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się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na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przykład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rozmową</a:t>
            </a:r>
            <a:r>
              <a:rPr lang="en-US" dirty="0">
                <a:latin typeface="Abadi"/>
              </a:rPr>
              <a:t> z </a:t>
            </a:r>
            <a:r>
              <a:rPr lang="en-US" dirty="0" err="1">
                <a:latin typeface="Abadi"/>
              </a:rPr>
              <a:t>daną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osobą</a:t>
            </a:r>
            <a:r>
              <a:rPr lang="en-US" dirty="0">
                <a:latin typeface="Abadi"/>
              </a:rPr>
              <a:t> – </a:t>
            </a:r>
            <a:r>
              <a:rPr lang="en-US" dirty="0" err="1">
                <a:latin typeface="Abadi"/>
              </a:rPr>
              <a:t>przemyśl</a:t>
            </a:r>
            <a:r>
              <a:rPr lang="en-US" dirty="0">
                <a:latin typeface="Abadi"/>
              </a:rPr>
              <a:t> co </a:t>
            </a:r>
            <a:r>
              <a:rPr lang="en-US" dirty="0" err="1">
                <a:latin typeface="Abadi"/>
              </a:rPr>
              <a:t>możesz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dokładnie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powiedzieć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i</a:t>
            </a:r>
            <a:r>
              <a:rPr lang="en-US" dirty="0">
                <a:latin typeface="Abadi"/>
              </a:rPr>
              <a:t> jak </a:t>
            </a:r>
            <a:r>
              <a:rPr lang="en-US" dirty="0" err="1">
                <a:latin typeface="Abadi"/>
              </a:rPr>
              <a:t>się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zachować</a:t>
            </a:r>
            <a:r>
              <a:rPr lang="en-US" dirty="0">
                <a:latin typeface="Abadi"/>
              </a:rPr>
              <a:t>. </a:t>
            </a:r>
            <a:r>
              <a:rPr lang="en-US" dirty="0" err="1">
                <a:latin typeface="Abadi"/>
              </a:rPr>
              <a:t>Dzięki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temu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możesz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odnieść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wrażenie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bardziej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pewnego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siebie</a:t>
            </a:r>
            <a:r>
              <a:rPr lang="en-US" dirty="0">
                <a:latin typeface="Abadi"/>
              </a:rPr>
              <a:t>. </a:t>
            </a:r>
            <a:r>
              <a:rPr lang="en-US" dirty="0" err="1">
                <a:latin typeface="Abadi"/>
              </a:rPr>
              <a:t>Tylko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spokój</a:t>
            </a:r>
            <a:r>
              <a:rPr lang="en-US" dirty="0">
                <a:latin typeface="Abadi"/>
              </a:rPr>
              <a:t> jest </a:t>
            </a:r>
            <a:r>
              <a:rPr lang="en-US" dirty="0" err="1">
                <a:latin typeface="Abadi"/>
              </a:rPr>
              <a:t>nas</a:t>
            </a:r>
            <a:r>
              <a:rPr lang="en-US" dirty="0">
                <a:latin typeface="Abadi"/>
              </a:rPr>
              <a:t> w </a:t>
            </a:r>
            <a:r>
              <a:rPr lang="en-US" dirty="0" err="1">
                <a:latin typeface="Abadi"/>
              </a:rPr>
              <a:t>stanie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uchronić</a:t>
            </a:r>
            <a:r>
              <a:rPr lang="en-US" dirty="0">
                <a:latin typeface="Abadi"/>
              </a:rPr>
              <a:t> od </a:t>
            </a:r>
            <a:r>
              <a:rPr lang="en-US" dirty="0" err="1">
                <a:latin typeface="Abadi"/>
              </a:rPr>
              <a:t>popadania</a:t>
            </a:r>
            <a:r>
              <a:rPr lang="en-US" dirty="0">
                <a:latin typeface="Abadi"/>
              </a:rPr>
              <a:t> w </a:t>
            </a:r>
            <a:r>
              <a:rPr lang="en-US" dirty="0" err="1">
                <a:latin typeface="Abadi"/>
              </a:rPr>
              <a:t>paranoję</a:t>
            </a:r>
            <a:r>
              <a:rPr lang="en-US" dirty="0">
                <a:latin typeface="Abadi"/>
              </a:rPr>
              <a:t>. </a:t>
            </a:r>
            <a:r>
              <a:rPr lang="en-US" dirty="0" err="1">
                <a:latin typeface="Abadi"/>
              </a:rPr>
              <a:t>Pamiętaj</a:t>
            </a:r>
            <a:r>
              <a:rPr lang="en-US" dirty="0">
                <a:latin typeface="Abadi"/>
              </a:rPr>
              <a:t>, aby </a:t>
            </a:r>
            <a:r>
              <a:rPr lang="en-US" dirty="0" err="1">
                <a:latin typeface="Abadi"/>
              </a:rPr>
              <a:t>regulować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swój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oddech</a:t>
            </a:r>
            <a:r>
              <a:rPr lang="en-US" dirty="0">
                <a:latin typeface="Abadi"/>
              </a:rPr>
              <a:t>.  </a:t>
            </a:r>
            <a:r>
              <a:rPr lang="en-US" dirty="0" err="1">
                <a:latin typeface="Abadi"/>
              </a:rPr>
              <a:t>Bardzo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dużo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rzeczy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wymaga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czasu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i</a:t>
            </a:r>
            <a:r>
              <a:rPr lang="en-US" dirty="0">
                <a:latin typeface="Abadi"/>
              </a:rPr>
              <a:t> </a:t>
            </a:r>
            <a:r>
              <a:rPr lang="en-US" dirty="0" err="1">
                <a:latin typeface="Abadi"/>
              </a:rPr>
              <a:t>poświęcenia</a:t>
            </a:r>
            <a:r>
              <a:rPr lang="en-US" dirty="0">
                <a:latin typeface="Abadi"/>
              </a:rPr>
              <a:t>. </a:t>
            </a:r>
            <a:endParaRPr lang="pl-PL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CFE2AD1-0243-4C04-B7A3-2FAF3D8BB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74" r="1956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6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computer, osoba, komputer, kobieta&#10;&#10;Opis wygenerowany automatycznie">
            <a:extLst>
              <a:ext uri="{FF2B5EF4-FFF2-40B4-BE49-F238E27FC236}">
                <a16:creationId xmlns:a16="http://schemas.microsoft.com/office/drawing/2014/main" id="{C418EF97-EDC9-4F1B-B3BD-513AF84E7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4" r="18170" b="-5"/>
          <a:stretch/>
        </p:blipFill>
        <p:spPr>
          <a:xfrm>
            <a:off x="6394317" y="2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2" name="Obraz 2" descr="Obraz zawierający tekst, osoba, wewnątrz, computer&#10;&#10;Opis wygenerowany automatycznie">
            <a:extLst>
              <a:ext uri="{FF2B5EF4-FFF2-40B4-BE49-F238E27FC236}">
                <a16:creationId xmlns:a16="http://schemas.microsoft.com/office/drawing/2014/main" id="{344DF2C8-7FD2-4182-BBFB-9EAE2C6E9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97" r="9849" b="2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15" name="sketchy rul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0B186"/>
          </a:solidFill>
          <a:ln w="38100" cap="rnd">
            <a:solidFill>
              <a:srgbClr val="E0B18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C743922-106C-4297-A947-EEF50ECA5F1D}"/>
              </a:ext>
            </a:extLst>
          </p:cNvPr>
          <p:cNvSpPr txBox="1"/>
          <p:nvPr/>
        </p:nvSpPr>
        <p:spPr>
          <a:xfrm>
            <a:off x="885818" y="356501"/>
            <a:ext cx="5695676" cy="33284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STCaiyun"/>
                <a:cs typeface="Arial"/>
              </a:rPr>
              <a:t>1. </a:t>
            </a:r>
            <a:r>
              <a:rPr lang="en-US" sz="2800" err="1">
                <a:latin typeface="Arial"/>
                <a:ea typeface="STCaiyun"/>
                <a:cs typeface="Arial"/>
              </a:rPr>
              <a:t>Zachowaj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pozytywne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nastawienie</a:t>
            </a:r>
            <a:r>
              <a:rPr lang="en-US" sz="2800">
                <a:latin typeface="Arial"/>
                <a:ea typeface="STCaiyun"/>
                <a:cs typeface="Arial"/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STCaiyun"/>
                <a:cs typeface="Arial"/>
              </a:rPr>
              <a:t>2. </a:t>
            </a:r>
            <a:r>
              <a:rPr lang="en-US" sz="2800" err="1">
                <a:latin typeface="Arial"/>
                <a:ea typeface="STCaiyun"/>
                <a:cs typeface="Arial"/>
              </a:rPr>
              <a:t>Zaakceptuj</a:t>
            </a:r>
            <a:r>
              <a:rPr lang="en-US" sz="2800">
                <a:latin typeface="Arial"/>
                <a:ea typeface="STCaiyun"/>
                <a:cs typeface="Arial"/>
              </a:rPr>
              <a:t>, </a:t>
            </a:r>
            <a:r>
              <a:rPr lang="en-US" sz="2800" err="1">
                <a:latin typeface="Arial"/>
                <a:ea typeface="STCaiyun"/>
                <a:cs typeface="Arial"/>
              </a:rPr>
              <a:t>że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istnieją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zdarzenia</a:t>
            </a:r>
            <a:r>
              <a:rPr lang="en-US" sz="2800">
                <a:latin typeface="Arial"/>
                <a:ea typeface="STCaiyun"/>
                <a:cs typeface="Arial"/>
              </a:rPr>
              <a:t>, </a:t>
            </a:r>
            <a:r>
              <a:rPr lang="en-US" sz="2800" err="1">
                <a:latin typeface="Arial"/>
                <a:ea typeface="STCaiyun"/>
                <a:cs typeface="Arial"/>
              </a:rPr>
              <a:t>których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nie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możesz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kontrolować</a:t>
            </a:r>
            <a:r>
              <a:rPr lang="en-US" sz="2800">
                <a:latin typeface="Arial"/>
                <a:ea typeface="STCaiyun"/>
                <a:cs typeface="Arial"/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STCaiyun"/>
                <a:cs typeface="Arial"/>
              </a:rPr>
              <a:t>3. </a:t>
            </a:r>
            <a:r>
              <a:rPr lang="en-US" sz="2800" err="1">
                <a:latin typeface="Arial"/>
                <a:ea typeface="STCaiyun"/>
                <a:cs typeface="Arial"/>
              </a:rPr>
              <a:t>Bądź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asertywny</a:t>
            </a:r>
            <a:r>
              <a:rPr lang="en-US" sz="2800">
                <a:latin typeface="Arial"/>
                <a:ea typeface="STCaiyun"/>
                <a:cs typeface="Arial"/>
              </a:rPr>
              <a:t>, a </a:t>
            </a:r>
            <a:r>
              <a:rPr lang="en-US" sz="2800" err="1">
                <a:latin typeface="Arial"/>
                <a:ea typeface="STCaiyun"/>
                <a:cs typeface="Arial"/>
              </a:rPr>
              <a:t>nie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agresywny</a:t>
            </a:r>
            <a:r>
              <a:rPr lang="en-US" sz="2800">
                <a:latin typeface="Arial"/>
                <a:ea typeface="STCaiyun"/>
                <a:cs typeface="Arial"/>
              </a:rPr>
              <a:t>. </a:t>
            </a:r>
            <a:r>
              <a:rPr lang="en-US" sz="2800" err="1">
                <a:latin typeface="Arial"/>
                <a:ea typeface="STCaiyun"/>
                <a:cs typeface="Arial"/>
              </a:rPr>
              <a:t>Podkreślaj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swoje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uczucia</a:t>
            </a:r>
            <a:r>
              <a:rPr lang="en-US" sz="2800">
                <a:latin typeface="Arial"/>
                <a:ea typeface="STCaiyun"/>
                <a:cs typeface="Arial"/>
              </a:rPr>
              <a:t>, </a:t>
            </a:r>
            <a:r>
              <a:rPr lang="en-US" sz="2800" err="1">
                <a:latin typeface="Arial"/>
                <a:ea typeface="STCaiyun"/>
                <a:cs typeface="Arial"/>
              </a:rPr>
              <a:t>opinie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lub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przekonania</a:t>
            </a:r>
            <a:r>
              <a:rPr lang="en-US" sz="2800">
                <a:latin typeface="Arial"/>
                <a:ea typeface="STCaiyun"/>
                <a:cs typeface="Arial"/>
              </a:rPr>
              <a:t>, </a:t>
            </a:r>
            <a:r>
              <a:rPr lang="en-US" sz="2800" err="1">
                <a:latin typeface="Arial"/>
                <a:ea typeface="STCaiyun"/>
                <a:cs typeface="Arial"/>
              </a:rPr>
              <a:t>zamiast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być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defensywnym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lub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pasywnym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czy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złym</a:t>
            </a:r>
            <a:r>
              <a:rPr lang="en-US" sz="2800">
                <a:latin typeface="Arial"/>
                <a:ea typeface="STCaiyun"/>
                <a:cs typeface="Arial"/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STCaiyun"/>
                <a:cs typeface="Arial"/>
              </a:rPr>
              <a:t>4. </a:t>
            </a:r>
            <a:r>
              <a:rPr lang="en-US" sz="2800" err="1">
                <a:latin typeface="Arial"/>
                <a:ea typeface="STCaiyun"/>
                <a:cs typeface="Arial"/>
              </a:rPr>
              <a:t>Znajdź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swój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sposób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na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redukcję</a:t>
            </a:r>
            <a:r>
              <a:rPr lang="en-US" sz="2800">
                <a:latin typeface="Arial"/>
                <a:ea typeface="STCaiyun"/>
                <a:cs typeface="Arial"/>
              </a:rPr>
              <a:t> </a:t>
            </a:r>
            <a:r>
              <a:rPr lang="en-US" sz="2800" err="1">
                <a:latin typeface="Arial"/>
                <a:ea typeface="STCaiyun"/>
                <a:cs typeface="Arial"/>
              </a:rPr>
              <a:t>stresu</a:t>
            </a:r>
            <a:r>
              <a:rPr lang="en-US" sz="2800">
                <a:latin typeface="Arial"/>
                <a:ea typeface="STCaiyun"/>
                <a:cs typeface="Arial"/>
              </a:rPr>
              <a:t>.</a:t>
            </a:r>
          </a:p>
        </p:txBody>
      </p:sp>
      <p:pic>
        <p:nvPicPr>
          <p:cNvPr id="5" name="Obraz 5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24B876AD-E1B2-47F1-9DFF-A4E3912AE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25" b="-1"/>
          <a:stretch/>
        </p:blipFill>
        <p:spPr>
          <a:xfrm>
            <a:off x="6388701" y="2716076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2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rawa, zewnętrzne&#10;&#10;Opis wygenerowany automatycznie">
            <a:extLst>
              <a:ext uri="{FF2B5EF4-FFF2-40B4-BE49-F238E27FC236}">
                <a16:creationId xmlns:a16="http://schemas.microsoft.com/office/drawing/2014/main" id="{0C70D9EB-90BE-47B0-8A1E-36BA5AA83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3" r="10546" b="-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D7490"/>
          </a:solidFill>
          <a:ln w="38100" cap="rnd">
            <a:solidFill>
              <a:srgbClr val="CD749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1AFFDBA-337B-472D-9E6A-39231F0F2829}"/>
              </a:ext>
            </a:extLst>
          </p:cNvPr>
          <p:cNvSpPr txBox="1"/>
          <p:nvPr/>
        </p:nvSpPr>
        <p:spPr>
          <a:xfrm>
            <a:off x="6675151" y="1813146"/>
            <a:ext cx="4829336" cy="30214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badi"/>
              </a:rPr>
              <a:t> </a:t>
            </a:r>
            <a:r>
              <a:rPr lang="en-US" err="1">
                <a:latin typeface="Abadi"/>
              </a:rPr>
              <a:t>Możesz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również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zacząć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tańczyć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i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wydzielać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endorfiny</a:t>
            </a:r>
            <a:r>
              <a:rPr lang="en-US">
                <a:latin typeface="Abadi"/>
              </a:rPr>
              <a:t>! </a:t>
            </a:r>
            <a:r>
              <a:rPr lang="en-US" err="1">
                <a:latin typeface="Abadi"/>
              </a:rPr>
              <a:t>Badania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pokazały</a:t>
            </a:r>
            <a:r>
              <a:rPr lang="en-US">
                <a:latin typeface="Abadi"/>
              </a:rPr>
              <a:t>, </a:t>
            </a:r>
            <a:r>
              <a:rPr lang="en-US" err="1">
                <a:latin typeface="Abadi"/>
              </a:rPr>
              <a:t>że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na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dłuższą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metę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muzyka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zwalcza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nawet</a:t>
            </a:r>
            <a:r>
              <a:rPr lang="en-US">
                <a:latin typeface="Abadi"/>
              </a:rPr>
              <a:t> </a:t>
            </a:r>
            <a:r>
              <a:rPr lang="en-US" err="1">
                <a:latin typeface="Abadi"/>
              </a:rPr>
              <a:t>stres</a:t>
            </a:r>
            <a:r>
              <a:rPr lang="en-US">
                <a:latin typeface="Abadi"/>
              </a:rPr>
              <a:t> chroniczny.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4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1604" y="4553712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pl-PL" sz="6000"/>
              <a:t>stres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29324" y="-853005"/>
            <a:ext cx="1267161" cy="408681"/>
          </a:xfrm>
        </p:spPr>
        <p:txBody>
          <a:bodyPr anchor="ctr">
            <a:normAutofit fontScale="92500" lnSpcReduction="20000"/>
          </a:bodyPr>
          <a:lstStyle/>
          <a:p>
            <a:pPr algn="ctr"/>
            <a:endParaRPr lang="pl-PL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F718FF-2D41-48F6-8F1F-C6930CD17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" b="37955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220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6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SketchyVTI</vt:lpstr>
      <vt:lpstr>Jak uniknąć stresu     </vt:lpstr>
      <vt:lpstr>Obiawy stresy </vt:lpstr>
      <vt:lpstr>Prezentacja programu PowerPoint</vt:lpstr>
      <vt:lpstr>Prezentacja programu PowerPoint</vt:lpstr>
      <vt:lpstr>Prezentacja programu PowerPoint</vt:lpstr>
      <vt:lpstr>stres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</dc:title>
  <dc:creator>Uzytkownik</dc:creator>
  <cp:revision>11</cp:revision>
  <dcterms:created xsi:type="dcterms:W3CDTF">2021-02-09T09:10:56Z</dcterms:created>
  <dcterms:modified xsi:type="dcterms:W3CDTF">2021-03-10T10:18:58Z</dcterms:modified>
</cp:coreProperties>
</file>