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6C5AA6-EA46-4FF7-8F49-EA6E23F6DAF8}" v="64" dt="2021-02-16T10:17:19.906"/>
    <p1510:client id="{06772AEB-E2A5-4C43-9F27-0C327F226A85}" v="146" dt="2021-02-16T09:58:54.580"/>
    <p1510:client id="{076A867B-3120-48F9-9F49-6A3368725AF3}" v="362" dt="2021-02-16T10:17:28.367"/>
    <p1510:client id="{1B80F2DD-433E-4AE5-9682-179F6271BC0F}" v="72" dt="2021-03-10T09:58:54.442"/>
    <p1510:client id="{26734C12-6927-447D-ACAA-0BA9569DFE98}" v="127" dt="2021-02-16T10:03:06.955"/>
    <p1510:client id="{561A80D2-9EA2-48F1-9426-E04E4502E5AF}" v="9" dt="2021-02-16T10:10:14.313"/>
    <p1510:client id="{5D9CD980-54F9-4104-89D3-BFC08CFA9086}" v="12" dt="2021-02-16T10:13:28.249"/>
    <p1510:client id="{5E13B3A0-44A1-4564-835E-C973D1603A66}" v="2" dt="2021-02-16T11:26:58.008"/>
    <p1510:client id="{62ECB6BA-D9BB-40C0-BEB7-11AEC743E5D1}" v="20" dt="2021-02-16T10:01:48.124"/>
    <p1510:client id="{6FCF7E9C-7096-4D52-BEFA-B044A9016D8F}" v="59" dt="2021-02-16T10:12:03.772"/>
    <p1510:client id="{786E8583-C87E-4E7B-A200-9F02908BE8FC}" v="9" dt="2021-02-16T10:08:30.782"/>
    <p1510:client id="{B6B3E114-EBF6-4A63-8A87-67AB52CAA12D}" v="7" dt="2021-02-16T10:04:10.868"/>
    <p1510:client id="{C1780AA5-1777-4413-91B9-956BC910D099}" v="740" dt="2021-02-16T10:18:05.515"/>
    <p1510:client id="{CCB1BE49-4E63-449C-A7D9-DC3766FE2EEF}" v="43" dt="2021-02-16T10:07:24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Rzepecka" userId="S::renata.rzepecka@szkolasport.pl::2c7214e0-96a3-4170-8b55-6191c24de6a9" providerId="AD" clId="Web-{1B80F2DD-433E-4AE5-9682-179F6271BC0F}"/>
    <pc:docChg chg="modSld">
      <pc:chgData name="Renata Rzepecka" userId="S::renata.rzepecka@szkolasport.pl::2c7214e0-96a3-4170-8b55-6191c24de6a9" providerId="AD" clId="Web-{1B80F2DD-433E-4AE5-9682-179F6271BC0F}" dt="2021-03-10T09:58:54.442" v="35" actId="20577"/>
      <pc:docMkLst>
        <pc:docMk/>
      </pc:docMkLst>
      <pc:sldChg chg="modSp">
        <pc:chgData name="Renata Rzepecka" userId="S::renata.rzepecka@szkolasport.pl::2c7214e0-96a3-4170-8b55-6191c24de6a9" providerId="AD" clId="Web-{1B80F2DD-433E-4AE5-9682-179F6271BC0F}" dt="2021-03-10T09:55:14.405" v="1" actId="20577"/>
        <pc:sldMkLst>
          <pc:docMk/>
          <pc:sldMk cId="3452209573" sldId="256"/>
        </pc:sldMkLst>
        <pc:spChg chg="mod">
          <ac:chgData name="Renata Rzepecka" userId="S::renata.rzepecka@szkolasport.pl::2c7214e0-96a3-4170-8b55-6191c24de6a9" providerId="AD" clId="Web-{1B80F2DD-433E-4AE5-9682-179F6271BC0F}" dt="2021-03-10T09:55:14.405" v="1" actId="20577"/>
          <ac:spMkLst>
            <pc:docMk/>
            <pc:sldMk cId="3452209573" sldId="256"/>
            <ac:spMk id="2" creationId="{00000000-0000-0000-0000-000000000000}"/>
          </ac:spMkLst>
        </pc:spChg>
      </pc:sldChg>
      <pc:sldChg chg="modSp">
        <pc:chgData name="Renata Rzepecka" userId="S::renata.rzepecka@szkolasport.pl::2c7214e0-96a3-4170-8b55-6191c24de6a9" providerId="AD" clId="Web-{1B80F2DD-433E-4AE5-9682-179F6271BC0F}" dt="2021-03-10T09:57:11.189" v="25" actId="20577"/>
        <pc:sldMkLst>
          <pc:docMk/>
          <pc:sldMk cId="2809588212" sldId="257"/>
        </pc:sldMkLst>
        <pc:spChg chg="mod">
          <ac:chgData name="Renata Rzepecka" userId="S::renata.rzepecka@szkolasport.pl::2c7214e0-96a3-4170-8b55-6191c24de6a9" providerId="AD" clId="Web-{1B80F2DD-433E-4AE5-9682-179F6271BC0F}" dt="2021-03-10T09:57:11.189" v="25" actId="20577"/>
          <ac:spMkLst>
            <pc:docMk/>
            <pc:sldMk cId="2809588212" sldId="257"/>
            <ac:spMk id="3" creationId="{AA10388E-F89F-40A9-97B6-3052AA55765B}"/>
          </ac:spMkLst>
        </pc:spChg>
      </pc:sldChg>
      <pc:sldChg chg="modSp">
        <pc:chgData name="Renata Rzepecka" userId="S::renata.rzepecka@szkolasport.pl::2c7214e0-96a3-4170-8b55-6191c24de6a9" providerId="AD" clId="Web-{1B80F2DD-433E-4AE5-9682-179F6271BC0F}" dt="2021-03-10T09:58:54.442" v="35" actId="20577"/>
        <pc:sldMkLst>
          <pc:docMk/>
          <pc:sldMk cId="2926433911" sldId="258"/>
        </pc:sldMkLst>
        <pc:spChg chg="mod">
          <ac:chgData name="Renata Rzepecka" userId="S::renata.rzepecka@szkolasport.pl::2c7214e0-96a3-4170-8b55-6191c24de6a9" providerId="AD" clId="Web-{1B80F2DD-433E-4AE5-9682-179F6271BC0F}" dt="2021-03-10T09:58:54.442" v="35" actId="20577"/>
          <ac:spMkLst>
            <pc:docMk/>
            <pc:sldMk cId="2926433911" sldId="258"/>
            <ac:spMk id="3" creationId="{F5D206DA-BE99-44DC-BA5D-D5687FF0DB32}"/>
          </ac:spMkLst>
        </pc:spChg>
      </pc:sldChg>
      <pc:sldChg chg="modSp">
        <pc:chgData name="Renata Rzepecka" userId="S::renata.rzepecka@szkolasport.pl::2c7214e0-96a3-4170-8b55-6191c24de6a9" providerId="AD" clId="Web-{1B80F2DD-433E-4AE5-9682-179F6271BC0F}" dt="2021-03-10T09:58:20.988" v="33" actId="20577"/>
        <pc:sldMkLst>
          <pc:docMk/>
          <pc:sldMk cId="934101162" sldId="260"/>
        </pc:sldMkLst>
        <pc:spChg chg="mod">
          <ac:chgData name="Renata Rzepecka" userId="S::renata.rzepecka@szkolasport.pl::2c7214e0-96a3-4170-8b55-6191c24de6a9" providerId="AD" clId="Web-{1B80F2DD-433E-4AE5-9682-179F6271BC0F}" dt="2021-03-10T09:58:20.988" v="33" actId="20577"/>
          <ac:spMkLst>
            <pc:docMk/>
            <pc:sldMk cId="934101162" sldId="260"/>
            <ac:spMk id="2" creationId="{B3DA6ACD-5DC3-4D89-999A-CC4B27CDC897}"/>
          </ac:spMkLst>
        </pc:spChg>
      </pc:sldChg>
    </pc:docChg>
  </pc:docChgLst>
  <pc:docChgLst>
    <pc:chgData name="Lena Szewczyk" userId="S::lena.szewczyk@szkolasport.pl::474d8553-3ed7-4dcd-b726-8346c6486ecc" providerId="AD" clId="Web-{561A80D2-9EA2-48F1-9426-E04E4502E5AF}"/>
    <pc:docChg chg="modSld">
      <pc:chgData name="Lena Szewczyk" userId="S::lena.szewczyk@szkolasport.pl::474d8553-3ed7-4dcd-b726-8346c6486ecc" providerId="AD" clId="Web-{561A80D2-9EA2-48F1-9426-E04E4502E5AF}" dt="2021-02-16T10:10:14.313" v="8" actId="14100"/>
      <pc:docMkLst>
        <pc:docMk/>
      </pc:docMkLst>
      <pc:sldChg chg="addSp modSp">
        <pc:chgData name="Lena Szewczyk" userId="S::lena.szewczyk@szkolasport.pl::474d8553-3ed7-4dcd-b726-8346c6486ecc" providerId="AD" clId="Web-{561A80D2-9EA2-48F1-9426-E04E4502E5AF}" dt="2021-02-16T10:10:14.313" v="8" actId="14100"/>
        <pc:sldMkLst>
          <pc:docMk/>
          <pc:sldMk cId="1030665666" sldId="259"/>
        </pc:sldMkLst>
        <pc:picChg chg="add mod">
          <ac:chgData name="Lena Szewczyk" userId="S::lena.szewczyk@szkolasport.pl::474d8553-3ed7-4dcd-b726-8346c6486ecc" providerId="AD" clId="Web-{561A80D2-9EA2-48F1-9426-E04E4502E5AF}" dt="2021-02-16T10:08:58.389" v="5" actId="14100"/>
          <ac:picMkLst>
            <pc:docMk/>
            <pc:sldMk cId="1030665666" sldId="259"/>
            <ac:picMk id="6" creationId="{FFE414B0-F9D6-4CC1-B307-9F8CC00E0E35}"/>
          </ac:picMkLst>
        </pc:picChg>
        <pc:picChg chg="add mod">
          <ac:chgData name="Lena Szewczyk" userId="S::lena.szewczyk@szkolasport.pl::474d8553-3ed7-4dcd-b726-8346c6486ecc" providerId="AD" clId="Web-{561A80D2-9EA2-48F1-9426-E04E4502E5AF}" dt="2021-02-16T10:10:14.313" v="8" actId="14100"/>
          <ac:picMkLst>
            <pc:docMk/>
            <pc:sldMk cId="1030665666" sldId="259"/>
            <ac:picMk id="7" creationId="{7589B054-4AC8-437F-B1D0-B70AFB5F4837}"/>
          </ac:picMkLst>
        </pc:picChg>
      </pc:sldChg>
    </pc:docChg>
  </pc:docChgLst>
  <pc:docChgLst>
    <pc:chgData name="Lena Szewczyk" userId="S::lena.szewczyk@szkolasport.pl::474d8553-3ed7-4dcd-b726-8346c6486ecc" providerId="AD" clId="Web-{CCB1BE49-4E63-449C-A7D9-DC3766FE2EEF}"/>
    <pc:docChg chg="modSld">
      <pc:chgData name="Lena Szewczyk" userId="S::lena.szewczyk@szkolasport.pl::474d8553-3ed7-4dcd-b726-8346c6486ecc" providerId="AD" clId="Web-{CCB1BE49-4E63-449C-A7D9-DC3766FE2EEF}" dt="2021-02-16T10:07:24.236" v="25" actId="20577"/>
      <pc:docMkLst>
        <pc:docMk/>
      </pc:docMkLst>
      <pc:sldChg chg="modSp">
        <pc:chgData name="Lena Szewczyk" userId="S::lena.szewczyk@szkolasport.pl::474d8553-3ed7-4dcd-b726-8346c6486ecc" providerId="AD" clId="Web-{CCB1BE49-4E63-449C-A7D9-DC3766FE2EEF}" dt="2021-02-16T10:07:24.236" v="25" actId="20577"/>
        <pc:sldMkLst>
          <pc:docMk/>
          <pc:sldMk cId="2809588212" sldId="257"/>
        </pc:sldMkLst>
        <pc:spChg chg="mod">
          <ac:chgData name="Lena Szewczyk" userId="S::lena.szewczyk@szkolasport.pl::474d8553-3ed7-4dcd-b726-8346c6486ecc" providerId="AD" clId="Web-{CCB1BE49-4E63-449C-A7D9-DC3766FE2EEF}" dt="2021-02-16T10:07:24.236" v="25" actId="20577"/>
          <ac:spMkLst>
            <pc:docMk/>
            <pc:sldMk cId="2809588212" sldId="257"/>
            <ac:spMk id="3" creationId="{AA10388E-F89F-40A9-97B6-3052AA55765B}"/>
          </ac:spMkLst>
        </pc:spChg>
      </pc:sldChg>
      <pc:sldChg chg="addSp modSp">
        <pc:chgData name="Lena Szewczyk" userId="S::lena.szewczyk@szkolasport.pl::474d8553-3ed7-4dcd-b726-8346c6486ecc" providerId="AD" clId="Web-{CCB1BE49-4E63-449C-A7D9-DC3766FE2EEF}" dt="2021-02-16T10:06:24.938" v="4" actId="14100"/>
        <pc:sldMkLst>
          <pc:docMk/>
          <pc:sldMk cId="1030665666" sldId="259"/>
        </pc:sldMkLst>
        <pc:picChg chg="add mod">
          <ac:chgData name="Lena Szewczyk" userId="S::lena.szewczyk@szkolasport.pl::474d8553-3ed7-4dcd-b726-8346c6486ecc" providerId="AD" clId="Web-{CCB1BE49-4E63-449C-A7D9-DC3766FE2EEF}" dt="2021-02-16T10:06:24.938" v="4" actId="14100"/>
          <ac:picMkLst>
            <pc:docMk/>
            <pc:sldMk cId="1030665666" sldId="259"/>
            <ac:picMk id="4" creationId="{9D365019-3B99-4EA5-8EEA-790F9E7E580B}"/>
          </ac:picMkLst>
        </pc:picChg>
      </pc:sldChg>
    </pc:docChg>
  </pc:docChgLst>
  <pc:docChgLst>
    <pc:chgData name="Klara Dulkowska" userId="S::klara.dulkowska@szkolasport.pl::2b7d1f94-42dd-40b6-ac69-8720a0871fba" providerId="AD" clId="Web-{26734C12-6927-447D-ACAA-0BA9569DFE98}"/>
    <pc:docChg chg="addSld delSld modSld">
      <pc:chgData name="Klara Dulkowska" userId="S::klara.dulkowska@szkolasport.pl::2b7d1f94-42dd-40b6-ac69-8720a0871fba" providerId="AD" clId="Web-{26734C12-6927-447D-ACAA-0BA9569DFE98}" dt="2021-02-16T10:03:06.955" v="65" actId="1076"/>
      <pc:docMkLst>
        <pc:docMk/>
      </pc:docMkLst>
      <pc:sldChg chg="modSp new">
        <pc:chgData name="Klara Dulkowska" userId="S::klara.dulkowska@szkolasport.pl::2b7d1f94-42dd-40b6-ac69-8720a0871fba" providerId="AD" clId="Web-{26734C12-6927-447D-ACAA-0BA9569DFE98}" dt="2021-02-16T09:55:59.601" v="57" actId="20577"/>
        <pc:sldMkLst>
          <pc:docMk/>
          <pc:sldMk cId="2809588212" sldId="257"/>
        </pc:sldMkLst>
        <pc:spChg chg="mod">
          <ac:chgData name="Klara Dulkowska" userId="S::klara.dulkowska@szkolasport.pl::2b7d1f94-42dd-40b6-ac69-8720a0871fba" providerId="AD" clId="Web-{26734C12-6927-447D-ACAA-0BA9569DFE98}" dt="2021-02-16T09:55:59.601" v="57" actId="20577"/>
          <ac:spMkLst>
            <pc:docMk/>
            <pc:sldMk cId="2809588212" sldId="257"/>
            <ac:spMk id="3" creationId="{AA10388E-F89F-40A9-97B6-3052AA55765B}"/>
          </ac:spMkLst>
        </pc:spChg>
      </pc:sldChg>
      <pc:sldChg chg="addSp delSp modSp new">
        <pc:chgData name="Klara Dulkowska" userId="S::klara.dulkowska@szkolasport.pl::2b7d1f94-42dd-40b6-ac69-8720a0871fba" providerId="AD" clId="Web-{26734C12-6927-447D-ACAA-0BA9569DFE98}" dt="2021-02-16T10:03:06.955" v="65" actId="1076"/>
        <pc:sldMkLst>
          <pc:docMk/>
          <pc:sldMk cId="1030665666" sldId="259"/>
        </pc:sldMkLst>
        <pc:spChg chg="del">
          <ac:chgData name="Klara Dulkowska" userId="S::klara.dulkowska@szkolasport.pl::2b7d1f94-42dd-40b6-ac69-8720a0871fba" providerId="AD" clId="Web-{26734C12-6927-447D-ACAA-0BA9569DFE98}" dt="2021-02-16T10:02:13.203" v="61"/>
          <ac:spMkLst>
            <pc:docMk/>
            <pc:sldMk cId="1030665666" sldId="259"/>
            <ac:spMk id="6" creationId="{B4FF8E80-4AE4-4FF6-BCD7-4D88CF9E383A}"/>
          </ac:spMkLst>
        </pc:spChg>
        <pc:picChg chg="add mod ord">
          <ac:chgData name="Klara Dulkowska" userId="S::klara.dulkowska@szkolasport.pl::2b7d1f94-42dd-40b6-ac69-8720a0871fba" providerId="AD" clId="Web-{26734C12-6927-447D-ACAA-0BA9569DFE98}" dt="2021-02-16T10:03:06.955" v="65" actId="1076"/>
          <ac:picMkLst>
            <pc:docMk/>
            <pc:sldMk cId="1030665666" sldId="259"/>
            <ac:picMk id="5" creationId="{55346CFE-EC1A-4AC7-8746-4C2063EAA601}"/>
          </ac:picMkLst>
        </pc:picChg>
      </pc:sldChg>
      <pc:sldChg chg="new del">
        <pc:chgData name="Klara Dulkowska" userId="S::klara.dulkowska@szkolasport.pl::2b7d1f94-42dd-40b6-ac69-8720a0871fba" providerId="AD" clId="Web-{26734C12-6927-447D-ACAA-0BA9569DFE98}" dt="2021-02-16T10:00:04.935" v="59"/>
        <pc:sldMkLst>
          <pc:docMk/>
          <pc:sldMk cId="1224757451" sldId="259"/>
        </pc:sldMkLst>
      </pc:sldChg>
    </pc:docChg>
  </pc:docChgLst>
  <pc:docChgLst>
    <pc:chgData name="Lena Szewczyk" userId="S::lena.szewczyk@szkolasport.pl::474d8553-3ed7-4dcd-b726-8346c6486ecc" providerId="AD" clId="Web-{62ECB6BA-D9BB-40C0-BEB7-11AEC743E5D1}"/>
    <pc:docChg chg="modSld">
      <pc:chgData name="Lena Szewczyk" userId="S::lena.szewczyk@szkolasport.pl::474d8553-3ed7-4dcd-b726-8346c6486ecc" providerId="AD" clId="Web-{62ECB6BA-D9BB-40C0-BEB7-11AEC743E5D1}" dt="2021-02-16T10:01:48.124" v="10"/>
      <pc:docMkLst>
        <pc:docMk/>
      </pc:docMkLst>
      <pc:sldChg chg="addSp delSp modSp">
        <pc:chgData name="Lena Szewczyk" userId="S::lena.szewczyk@szkolasport.pl::474d8553-3ed7-4dcd-b726-8346c6486ecc" providerId="AD" clId="Web-{62ECB6BA-D9BB-40C0-BEB7-11AEC743E5D1}" dt="2021-02-16T10:01:48.124" v="10"/>
        <pc:sldMkLst>
          <pc:docMk/>
          <pc:sldMk cId="1030665666" sldId="259"/>
        </pc:sldMkLst>
        <pc:spChg chg="mod">
          <ac:chgData name="Lena Szewczyk" userId="S::lena.szewczyk@szkolasport.pl::474d8553-3ed7-4dcd-b726-8346c6486ecc" providerId="AD" clId="Web-{62ECB6BA-D9BB-40C0-BEB7-11AEC743E5D1}" dt="2021-02-16T10:01:19.170" v="8" actId="20577"/>
          <ac:spMkLst>
            <pc:docMk/>
            <pc:sldMk cId="1030665666" sldId="259"/>
            <ac:spMk id="2" creationId="{38970994-CC5B-4F6E-B6C0-AE9AF2FE2363}"/>
          </ac:spMkLst>
        </pc:spChg>
        <pc:spChg chg="del">
          <ac:chgData name="Lena Szewczyk" userId="S::lena.szewczyk@szkolasport.pl::474d8553-3ed7-4dcd-b726-8346c6486ecc" providerId="AD" clId="Web-{62ECB6BA-D9BB-40C0-BEB7-11AEC743E5D1}" dt="2021-02-16T10:01:37.108" v="9"/>
          <ac:spMkLst>
            <pc:docMk/>
            <pc:sldMk cId="1030665666" sldId="259"/>
            <ac:spMk id="3" creationId="{8500BE85-ABAD-43BD-AA43-47F8FE2CC2E7}"/>
          </ac:spMkLst>
        </pc:spChg>
        <pc:spChg chg="add mod">
          <ac:chgData name="Lena Szewczyk" userId="S::lena.szewczyk@szkolasport.pl::474d8553-3ed7-4dcd-b726-8346c6486ecc" providerId="AD" clId="Web-{62ECB6BA-D9BB-40C0-BEB7-11AEC743E5D1}" dt="2021-02-16T10:01:48.124" v="10"/>
          <ac:spMkLst>
            <pc:docMk/>
            <pc:sldMk cId="1030665666" sldId="259"/>
            <ac:spMk id="6" creationId="{B4FF8E80-4AE4-4FF6-BCD7-4D88CF9E383A}"/>
          </ac:spMkLst>
        </pc:spChg>
        <pc:picChg chg="add del mod ord">
          <ac:chgData name="Lena Szewczyk" userId="S::lena.szewczyk@szkolasport.pl::474d8553-3ed7-4dcd-b726-8346c6486ecc" providerId="AD" clId="Web-{62ECB6BA-D9BB-40C0-BEB7-11AEC743E5D1}" dt="2021-02-16T10:01:48.124" v="10"/>
          <ac:picMkLst>
            <pc:docMk/>
            <pc:sldMk cId="1030665666" sldId="259"/>
            <ac:picMk id="4" creationId="{F33A8E5B-3BE2-47FC-8123-45B89597CD12}"/>
          </ac:picMkLst>
        </pc:picChg>
      </pc:sldChg>
    </pc:docChg>
  </pc:docChgLst>
  <pc:docChgLst>
    <pc:chgData clId="Web-{06772AEB-E2A5-4C43-9F27-0C327F226A85}"/>
    <pc:docChg chg="modSld">
      <pc:chgData name="" userId="" providerId="" clId="Web-{06772AEB-E2A5-4C43-9F27-0C327F226A85}" dt="2021-02-16T09:51:48.377" v="4" actId="20577"/>
      <pc:docMkLst>
        <pc:docMk/>
      </pc:docMkLst>
      <pc:sldChg chg="modSp">
        <pc:chgData name="" userId="" providerId="" clId="Web-{06772AEB-E2A5-4C43-9F27-0C327F226A85}" dt="2021-02-16T09:51:48.377" v="4" actId="20577"/>
        <pc:sldMkLst>
          <pc:docMk/>
          <pc:sldMk cId="3452209573" sldId="256"/>
        </pc:sldMkLst>
        <pc:spChg chg="mod">
          <ac:chgData name="" userId="" providerId="" clId="Web-{06772AEB-E2A5-4C43-9F27-0C327F226A85}" dt="2021-02-16T09:51:48.377" v="4" actId="20577"/>
          <ac:spMkLst>
            <pc:docMk/>
            <pc:sldMk cId="3452209573" sldId="256"/>
            <ac:spMk id="3" creationId="{00000000-0000-0000-0000-000000000000}"/>
          </ac:spMkLst>
        </pc:spChg>
      </pc:sldChg>
    </pc:docChg>
  </pc:docChgLst>
  <pc:docChgLst>
    <pc:chgData name="Lena Szewczyk" userId="S::lena.szewczyk@szkolasport.pl::474d8553-3ed7-4dcd-b726-8346c6486ecc" providerId="AD" clId="Web-{5D9CD980-54F9-4104-89D3-BFC08CFA9086}"/>
    <pc:docChg chg="modSld sldOrd">
      <pc:chgData name="Lena Szewczyk" userId="S::lena.szewczyk@szkolasport.pl::474d8553-3ed7-4dcd-b726-8346c6486ecc" providerId="AD" clId="Web-{5D9CD980-54F9-4104-89D3-BFC08CFA9086}" dt="2021-02-16T10:13:28.249" v="7"/>
      <pc:docMkLst>
        <pc:docMk/>
      </pc:docMkLst>
      <pc:sldChg chg="modSp">
        <pc:chgData name="Lena Szewczyk" userId="S::lena.szewczyk@szkolasport.pl::474d8553-3ed7-4dcd-b726-8346c6486ecc" providerId="AD" clId="Web-{5D9CD980-54F9-4104-89D3-BFC08CFA9086}" dt="2021-02-16T10:13:18.170" v="6" actId="1076"/>
        <pc:sldMkLst>
          <pc:docMk/>
          <pc:sldMk cId="934101162" sldId="260"/>
        </pc:sldMkLst>
        <pc:spChg chg="mod">
          <ac:chgData name="Lena Szewczyk" userId="S::lena.szewczyk@szkolasport.pl::474d8553-3ed7-4dcd-b726-8346c6486ecc" providerId="AD" clId="Web-{5D9CD980-54F9-4104-89D3-BFC08CFA9086}" dt="2021-02-16T10:13:18.170" v="6" actId="1076"/>
          <ac:spMkLst>
            <pc:docMk/>
            <pc:sldMk cId="934101162" sldId="260"/>
            <ac:spMk id="2" creationId="{B3DA6ACD-5DC3-4D89-999A-CC4B27CDC897}"/>
          </ac:spMkLst>
        </pc:spChg>
      </pc:sldChg>
      <pc:sldChg chg="ord">
        <pc:chgData name="Lena Szewczyk" userId="S::lena.szewczyk@szkolasport.pl::474d8553-3ed7-4dcd-b726-8346c6486ecc" providerId="AD" clId="Web-{5D9CD980-54F9-4104-89D3-BFC08CFA9086}" dt="2021-02-16T10:13:28.249" v="7"/>
        <pc:sldMkLst>
          <pc:docMk/>
          <pc:sldMk cId="2249593805" sldId="262"/>
        </pc:sldMkLst>
      </pc:sldChg>
    </pc:docChg>
  </pc:docChgLst>
  <pc:docChgLst>
    <pc:chgData name="Klara Dulkowska" userId="S::klara.dulkowska@szkolasport.pl::2b7d1f94-42dd-40b6-ac69-8720a0871fba" providerId="AD" clId="Web-{6FCF7E9C-7096-4D52-BEFA-B044A9016D8F}"/>
    <pc:docChg chg="modSld">
      <pc:chgData name="Klara Dulkowska" userId="S::klara.dulkowska@szkolasport.pl::2b7d1f94-42dd-40b6-ac69-8720a0871fba" providerId="AD" clId="Web-{6FCF7E9C-7096-4D52-BEFA-B044A9016D8F}" dt="2021-02-16T10:12:02.147" v="25" actId="20577"/>
      <pc:docMkLst>
        <pc:docMk/>
      </pc:docMkLst>
      <pc:sldChg chg="modSp">
        <pc:chgData name="Klara Dulkowska" userId="S::klara.dulkowska@szkolasport.pl::2b7d1f94-42dd-40b6-ac69-8720a0871fba" providerId="AD" clId="Web-{6FCF7E9C-7096-4D52-BEFA-B044A9016D8F}" dt="2021-02-16T10:12:02.147" v="25" actId="20577"/>
        <pc:sldMkLst>
          <pc:docMk/>
          <pc:sldMk cId="934101162" sldId="260"/>
        </pc:sldMkLst>
        <pc:spChg chg="mod">
          <ac:chgData name="Klara Dulkowska" userId="S::klara.dulkowska@szkolasport.pl::2b7d1f94-42dd-40b6-ac69-8720a0871fba" providerId="AD" clId="Web-{6FCF7E9C-7096-4D52-BEFA-B044A9016D8F}" dt="2021-02-16T10:12:02.147" v="25" actId="20577"/>
          <ac:spMkLst>
            <pc:docMk/>
            <pc:sldMk cId="934101162" sldId="260"/>
            <ac:spMk id="2" creationId="{B3DA6ACD-5DC3-4D89-999A-CC4B27CDC897}"/>
          </ac:spMkLst>
        </pc:spChg>
        <pc:spChg chg="mod">
          <ac:chgData name="Klara Dulkowska" userId="S::klara.dulkowska@szkolasport.pl::2b7d1f94-42dd-40b6-ac69-8720a0871fba" providerId="AD" clId="Web-{6FCF7E9C-7096-4D52-BEFA-B044A9016D8F}" dt="2021-02-16T10:10:23.989" v="17" actId="20577"/>
          <ac:spMkLst>
            <pc:docMk/>
            <pc:sldMk cId="934101162" sldId="260"/>
            <ac:spMk id="3" creationId="{3AD361D3-16D4-4B71-946E-D057FD21B846}"/>
          </ac:spMkLst>
        </pc:spChg>
        <pc:spChg chg="mod">
          <ac:chgData name="Klara Dulkowska" userId="S::klara.dulkowska@szkolasport.pl::2b7d1f94-42dd-40b6-ac69-8720a0871fba" providerId="AD" clId="Web-{6FCF7E9C-7096-4D52-BEFA-B044A9016D8F}" dt="2021-02-16T10:10:48.052" v="20" actId="20577"/>
          <ac:spMkLst>
            <pc:docMk/>
            <pc:sldMk cId="934101162" sldId="260"/>
            <ac:spMk id="4" creationId="{076ED299-9A20-45D8-8AA1-0D16136C9E14}"/>
          </ac:spMkLst>
        </pc:spChg>
      </pc:sldChg>
    </pc:docChg>
  </pc:docChgLst>
  <pc:docChgLst>
    <pc:chgData name="Lena Szewczyk" userId="S::lena.szewczyk@szkolasport.pl::474d8553-3ed7-4dcd-b726-8346c6486ecc" providerId="AD" clId="Web-{06772AEB-E2A5-4C43-9F27-0C327F226A85}"/>
    <pc:docChg chg="modSld">
      <pc:chgData name="Lena Szewczyk" userId="S::lena.szewczyk@szkolasport.pl::474d8553-3ed7-4dcd-b726-8346c6486ecc" providerId="AD" clId="Web-{06772AEB-E2A5-4C43-9F27-0C327F226A85}" dt="2021-02-16T09:58:52.533" v="59" actId="20577"/>
      <pc:docMkLst>
        <pc:docMk/>
      </pc:docMkLst>
      <pc:sldChg chg="modSp">
        <pc:chgData name="Lena Szewczyk" userId="S::lena.szewczyk@szkolasport.pl::474d8553-3ed7-4dcd-b726-8346c6486ecc" providerId="AD" clId="Web-{06772AEB-E2A5-4C43-9F27-0C327F226A85}" dt="2021-02-16T09:54:23.981" v="8" actId="20577"/>
        <pc:sldMkLst>
          <pc:docMk/>
          <pc:sldMk cId="3452209573" sldId="256"/>
        </pc:sldMkLst>
        <pc:spChg chg="mod">
          <ac:chgData name="Lena Szewczyk" userId="S::lena.szewczyk@szkolasport.pl::474d8553-3ed7-4dcd-b726-8346c6486ecc" providerId="AD" clId="Web-{06772AEB-E2A5-4C43-9F27-0C327F226A85}" dt="2021-02-16T09:54:23.981" v="8" actId="20577"/>
          <ac:spMkLst>
            <pc:docMk/>
            <pc:sldMk cId="3452209573" sldId="256"/>
            <ac:spMk id="3" creationId="{00000000-0000-0000-0000-000000000000}"/>
          </ac:spMkLst>
        </pc:spChg>
      </pc:sldChg>
      <pc:sldChg chg="modSp">
        <pc:chgData name="Lena Szewczyk" userId="S::lena.szewczyk@szkolasport.pl::474d8553-3ed7-4dcd-b726-8346c6486ecc" providerId="AD" clId="Web-{06772AEB-E2A5-4C43-9F27-0C327F226A85}" dt="2021-02-16T09:58:19.110" v="48" actId="20577"/>
        <pc:sldMkLst>
          <pc:docMk/>
          <pc:sldMk cId="2809588212" sldId="257"/>
        </pc:sldMkLst>
        <pc:spChg chg="mod">
          <ac:chgData name="Lena Szewczyk" userId="S::lena.szewczyk@szkolasport.pl::474d8553-3ed7-4dcd-b726-8346c6486ecc" providerId="AD" clId="Web-{06772AEB-E2A5-4C43-9F27-0C327F226A85}" dt="2021-02-16T09:58:19.110" v="48" actId="20577"/>
          <ac:spMkLst>
            <pc:docMk/>
            <pc:sldMk cId="2809588212" sldId="257"/>
            <ac:spMk id="3" creationId="{AA10388E-F89F-40A9-97B6-3052AA55765B}"/>
          </ac:spMkLst>
        </pc:spChg>
      </pc:sldChg>
      <pc:sldChg chg="modSp">
        <pc:chgData name="Lena Szewczyk" userId="S::lena.szewczyk@szkolasport.pl::474d8553-3ed7-4dcd-b726-8346c6486ecc" providerId="AD" clId="Web-{06772AEB-E2A5-4C43-9F27-0C327F226A85}" dt="2021-02-16T09:58:52.533" v="59" actId="20577"/>
        <pc:sldMkLst>
          <pc:docMk/>
          <pc:sldMk cId="2926433911" sldId="258"/>
        </pc:sldMkLst>
        <pc:spChg chg="mod">
          <ac:chgData name="Lena Szewczyk" userId="S::lena.szewczyk@szkolasport.pl::474d8553-3ed7-4dcd-b726-8346c6486ecc" providerId="AD" clId="Web-{06772AEB-E2A5-4C43-9F27-0C327F226A85}" dt="2021-02-16T09:58:52.533" v="59" actId="20577"/>
          <ac:spMkLst>
            <pc:docMk/>
            <pc:sldMk cId="2926433911" sldId="258"/>
            <ac:spMk id="2" creationId="{6146076B-F23B-4038-A787-B853258D66FD}"/>
          </ac:spMkLst>
        </pc:spChg>
      </pc:sldChg>
    </pc:docChg>
  </pc:docChgLst>
  <pc:docChgLst>
    <pc:chgData name="Renata Rzepecka" userId="S::renata.rzepecka@szkolasport.pl::2c7214e0-96a3-4170-8b55-6191c24de6a9" providerId="AD" clId="Web-{5E13B3A0-44A1-4564-835E-C973D1603A66}"/>
    <pc:docChg chg="modSld">
      <pc:chgData name="Renata Rzepecka" userId="S::renata.rzepecka@szkolasport.pl::2c7214e0-96a3-4170-8b55-6191c24de6a9" providerId="AD" clId="Web-{5E13B3A0-44A1-4564-835E-C973D1603A66}" dt="2021-02-16T11:26:58.008" v="0" actId="20577"/>
      <pc:docMkLst>
        <pc:docMk/>
      </pc:docMkLst>
      <pc:sldChg chg="modSp">
        <pc:chgData name="Renata Rzepecka" userId="S::renata.rzepecka@szkolasport.pl::2c7214e0-96a3-4170-8b55-6191c24de6a9" providerId="AD" clId="Web-{5E13B3A0-44A1-4564-835E-C973D1603A66}" dt="2021-02-16T11:26:58.008" v="0" actId="20577"/>
        <pc:sldMkLst>
          <pc:docMk/>
          <pc:sldMk cId="3452209573" sldId="256"/>
        </pc:sldMkLst>
        <pc:spChg chg="mod">
          <ac:chgData name="Renata Rzepecka" userId="S::renata.rzepecka@szkolasport.pl::2c7214e0-96a3-4170-8b55-6191c24de6a9" providerId="AD" clId="Web-{5E13B3A0-44A1-4564-835E-C973D1603A66}" dt="2021-02-16T11:26:58.008" v="0" actId="20577"/>
          <ac:spMkLst>
            <pc:docMk/>
            <pc:sldMk cId="3452209573" sldId="256"/>
            <ac:spMk id="2" creationId="{00000000-0000-0000-0000-000000000000}"/>
          </ac:spMkLst>
        </pc:spChg>
      </pc:sldChg>
    </pc:docChg>
  </pc:docChgLst>
  <pc:docChgLst>
    <pc:chgData name="Lena Szewczyk" userId="S::lena.szewczyk@szkolasport.pl::474d8553-3ed7-4dcd-b726-8346c6486ecc" providerId="AD" clId="Web-{B6B3E114-EBF6-4A63-8A87-67AB52CAA12D}"/>
    <pc:docChg chg="modSld">
      <pc:chgData name="Lena Szewczyk" userId="S::lena.szewczyk@szkolasport.pl::474d8553-3ed7-4dcd-b726-8346c6486ecc" providerId="AD" clId="Web-{B6B3E114-EBF6-4A63-8A87-67AB52CAA12D}" dt="2021-02-16T10:04:10.868" v="6" actId="14100"/>
      <pc:docMkLst>
        <pc:docMk/>
      </pc:docMkLst>
      <pc:sldChg chg="addSp modSp">
        <pc:chgData name="Lena Szewczyk" userId="S::lena.szewczyk@szkolasport.pl::474d8553-3ed7-4dcd-b726-8346c6486ecc" providerId="AD" clId="Web-{B6B3E114-EBF6-4A63-8A87-67AB52CAA12D}" dt="2021-02-16T10:04:10.868" v="6" actId="14100"/>
        <pc:sldMkLst>
          <pc:docMk/>
          <pc:sldMk cId="1030665666" sldId="259"/>
        </pc:sldMkLst>
        <pc:picChg chg="add mod">
          <ac:chgData name="Lena Szewczyk" userId="S::lena.szewczyk@szkolasport.pl::474d8553-3ed7-4dcd-b726-8346c6486ecc" providerId="AD" clId="Web-{B6B3E114-EBF6-4A63-8A87-67AB52CAA12D}" dt="2021-02-16T10:04:10.868" v="6" actId="14100"/>
          <ac:picMkLst>
            <pc:docMk/>
            <pc:sldMk cId="1030665666" sldId="259"/>
            <ac:picMk id="3" creationId="{0DF5205D-F31F-4D32-A2E9-CA3FCE173AEA}"/>
          </ac:picMkLst>
        </pc:picChg>
      </pc:sldChg>
    </pc:docChg>
  </pc:docChgLst>
  <pc:docChgLst>
    <pc:chgData name="Karol Lemiesz" userId="S::karol.lemiesz@szkolasport.pl::4b4eac63-e9f6-465d-a2be-4710703cf633" providerId="AD" clId="Web-{076A867B-3120-48F9-9F49-6A3368725AF3}"/>
    <pc:docChg chg="addSld delSld modSld sldOrd">
      <pc:chgData name="Karol Lemiesz" userId="S::karol.lemiesz@szkolasport.pl::4b4eac63-e9f6-465d-a2be-4710703cf633" providerId="AD" clId="Web-{076A867B-3120-48F9-9F49-6A3368725AF3}" dt="2021-02-16T10:17:28.367" v="213" actId="20577"/>
      <pc:docMkLst>
        <pc:docMk/>
      </pc:docMkLst>
      <pc:sldChg chg="addSp modSp mod modTransition setBg addAnim modAnim">
        <pc:chgData name="Karol Lemiesz" userId="S::karol.lemiesz@szkolasport.pl::4b4eac63-e9f6-465d-a2be-4710703cf633" providerId="AD" clId="Web-{076A867B-3120-48F9-9F49-6A3368725AF3}" dt="2021-02-16T10:17:28.367" v="213" actId="20577"/>
        <pc:sldMkLst>
          <pc:docMk/>
          <pc:sldMk cId="3452209573" sldId="256"/>
        </pc:sldMkLst>
        <pc:spChg chg="mod">
          <ac:chgData name="Karol Lemiesz" userId="S::karol.lemiesz@szkolasport.pl::4b4eac63-e9f6-465d-a2be-4710703cf633" providerId="AD" clId="Web-{076A867B-3120-48F9-9F49-6A3368725AF3}" dt="2021-02-16T10:02:13.885" v="104" actId="20577"/>
          <ac:spMkLst>
            <pc:docMk/>
            <pc:sldMk cId="3452209573" sldId="256"/>
            <ac:spMk id="2" creationId="{00000000-0000-0000-0000-000000000000}"/>
          </ac:spMkLst>
        </pc:spChg>
        <pc:spChg chg="mod">
          <ac:chgData name="Karol Lemiesz" userId="S::karol.lemiesz@szkolasport.pl::4b4eac63-e9f6-465d-a2be-4710703cf633" providerId="AD" clId="Web-{076A867B-3120-48F9-9F49-6A3368725AF3}" dt="2021-02-16T10:17:28.367" v="213" actId="20577"/>
          <ac:spMkLst>
            <pc:docMk/>
            <pc:sldMk cId="3452209573" sldId="256"/>
            <ac:spMk id="3" creationId="{00000000-0000-0000-0000-000000000000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09:55:05.753" v="41"/>
          <ac:spMkLst>
            <pc:docMk/>
            <pc:sldMk cId="3452209573" sldId="256"/>
            <ac:spMk id="8" creationId="{0D7B6173-1D58-48E2-83CF-37350F315F75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09:55:05.753" v="41"/>
          <ac:spMkLst>
            <pc:docMk/>
            <pc:sldMk cId="3452209573" sldId="256"/>
            <ac:spMk id="10" creationId="{3E4CBDBB-4FBD-4B9E-BD01-054A81D431CC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09:55:05.753" v="41"/>
          <ac:spMkLst>
            <pc:docMk/>
            <pc:sldMk cId="3452209573" sldId="256"/>
            <ac:spMk id="14" creationId="{72C4834C-B602-4125-8264-BD0D55A5885F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09:55:05.753" v="41"/>
          <ac:spMkLst>
            <pc:docMk/>
            <pc:sldMk cId="3452209573" sldId="256"/>
            <ac:spMk id="16" creationId="{53172EE5-132F-4DD4-8855-4DBBD9C3465E}"/>
          </ac:spMkLst>
        </pc:spChg>
        <pc:picChg chg="add">
          <ac:chgData name="Karol Lemiesz" userId="S::karol.lemiesz@szkolasport.pl::4b4eac63-e9f6-465d-a2be-4710703cf633" providerId="AD" clId="Web-{076A867B-3120-48F9-9F49-6A3368725AF3}" dt="2021-02-16T09:55:05.753" v="41"/>
          <ac:picMkLst>
            <pc:docMk/>
            <pc:sldMk cId="3452209573" sldId="256"/>
            <ac:picMk id="12" creationId="{B01A6F03-171F-40B2-8B2C-A061B89241F6}"/>
          </ac:picMkLst>
        </pc:picChg>
      </pc:sldChg>
      <pc:sldChg chg="addSp delSp modSp mod modTransition setBg addAnim modAnim">
        <pc:chgData name="Karol Lemiesz" userId="S::karol.lemiesz@szkolasport.pl::4b4eac63-e9f6-465d-a2be-4710703cf633" providerId="AD" clId="Web-{076A867B-3120-48F9-9F49-6A3368725AF3}" dt="2021-02-16T10:09:29.735" v="141" actId="20577"/>
        <pc:sldMkLst>
          <pc:docMk/>
          <pc:sldMk cId="2809588212" sldId="257"/>
        </pc:sldMkLst>
        <pc:spChg chg="mod">
          <ac:chgData name="Karol Lemiesz" userId="S::karol.lemiesz@szkolasport.pl::4b4eac63-e9f6-465d-a2be-4710703cf633" providerId="AD" clId="Web-{076A867B-3120-48F9-9F49-6A3368725AF3}" dt="2021-02-16T10:02:41.713" v="106" actId="20577"/>
          <ac:spMkLst>
            <pc:docMk/>
            <pc:sldMk cId="2809588212" sldId="257"/>
            <ac:spMk id="2" creationId="{CA3D2333-3692-4B43-A0F1-EFD648503142}"/>
          </ac:spMkLst>
        </pc:spChg>
        <pc:spChg chg="mod">
          <ac:chgData name="Karol Lemiesz" userId="S::karol.lemiesz@szkolasport.pl::4b4eac63-e9f6-465d-a2be-4710703cf633" providerId="AD" clId="Web-{076A867B-3120-48F9-9F49-6A3368725AF3}" dt="2021-02-16T10:09:29.735" v="141" actId="20577"/>
          <ac:spMkLst>
            <pc:docMk/>
            <pc:sldMk cId="2809588212" sldId="257"/>
            <ac:spMk id="3" creationId="{AA10388E-F89F-40A9-97B6-3052AA55765B}"/>
          </ac:spMkLst>
        </pc:spChg>
        <pc:spChg chg="add del mod">
          <ac:chgData name="Karol Lemiesz" userId="S::karol.lemiesz@szkolasport.pl::4b4eac63-e9f6-465d-a2be-4710703cf633" providerId="AD" clId="Web-{076A867B-3120-48F9-9F49-6A3368725AF3}" dt="2021-02-16T09:56:07.520" v="45"/>
          <ac:spMkLst>
            <pc:docMk/>
            <pc:sldMk cId="2809588212" sldId="257"/>
            <ac:spMk id="4" creationId="{B3E4DCA9-2216-441C-BC2E-9C6099CF1C22}"/>
          </ac:spMkLst>
        </pc:spChg>
        <pc:spChg chg="add del mod">
          <ac:chgData name="Karol Lemiesz" userId="S::karol.lemiesz@szkolasport.pl::4b4eac63-e9f6-465d-a2be-4710703cf633" providerId="AD" clId="Web-{076A867B-3120-48F9-9F49-6A3368725AF3}" dt="2021-02-16T09:58:07.553" v="57"/>
          <ac:spMkLst>
            <pc:docMk/>
            <pc:sldMk cId="2809588212" sldId="257"/>
            <ac:spMk id="5" creationId="{54599AB3-F7B4-4187-9488-2814010C76B0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09:56:48.786" v="50"/>
          <ac:spMkLst>
            <pc:docMk/>
            <pc:sldMk cId="2809588212" sldId="257"/>
            <ac:spMk id="8" creationId="{0D7B6173-1D58-48E2-83CF-37350F315F75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09:56:48.786" v="50"/>
          <ac:spMkLst>
            <pc:docMk/>
            <pc:sldMk cId="2809588212" sldId="257"/>
            <ac:spMk id="10" creationId="{BD21050B-D85A-4CC6-94EC-450D24F19661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09:56:48.786" v="50"/>
          <ac:spMkLst>
            <pc:docMk/>
            <pc:sldMk cId="2809588212" sldId="257"/>
            <ac:spMk id="14" creationId="{D87C4F29-0DC4-4901-A2FD-7C88889E6035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09:56:48.786" v="50"/>
          <ac:spMkLst>
            <pc:docMk/>
            <pc:sldMk cId="2809588212" sldId="257"/>
            <ac:spMk id="16" creationId="{C5F81162-7738-4BC8-BA5D-ADEFD7F2D166}"/>
          </ac:spMkLst>
        </pc:spChg>
        <pc:picChg chg="add">
          <ac:chgData name="Karol Lemiesz" userId="S::karol.lemiesz@szkolasport.pl::4b4eac63-e9f6-465d-a2be-4710703cf633" providerId="AD" clId="Web-{076A867B-3120-48F9-9F49-6A3368725AF3}" dt="2021-02-16T09:56:48.786" v="50"/>
          <ac:picMkLst>
            <pc:docMk/>
            <pc:sldMk cId="2809588212" sldId="257"/>
            <ac:picMk id="12" creationId="{C4720EDA-E218-43A9-8817-08F09F4DB6CA}"/>
          </ac:picMkLst>
        </pc:picChg>
      </pc:sldChg>
      <pc:sldChg chg="addSp modSp mod ord modTransition setBg addAnim modAnim">
        <pc:chgData name="Karol Lemiesz" userId="S::karol.lemiesz@szkolasport.pl::4b4eac63-e9f6-465d-a2be-4710703cf633" providerId="AD" clId="Web-{076A867B-3120-48F9-9F49-6A3368725AF3}" dt="2021-02-16T10:12:18.472" v="154" actId="20577"/>
        <pc:sldMkLst>
          <pc:docMk/>
          <pc:sldMk cId="2926433911" sldId="258"/>
        </pc:sldMkLst>
        <pc:spChg chg="mod">
          <ac:chgData name="Karol Lemiesz" userId="S::karol.lemiesz@szkolasport.pl::4b4eac63-e9f6-465d-a2be-4710703cf633" providerId="AD" clId="Web-{076A867B-3120-48F9-9F49-6A3368725AF3}" dt="2021-02-16T10:02:49.073" v="108" actId="20577"/>
          <ac:spMkLst>
            <pc:docMk/>
            <pc:sldMk cId="2926433911" sldId="258"/>
            <ac:spMk id="2" creationId="{6146076B-F23B-4038-A787-B853258D66FD}"/>
          </ac:spMkLst>
        </pc:spChg>
        <pc:spChg chg="mod">
          <ac:chgData name="Karol Lemiesz" userId="S::karol.lemiesz@szkolasport.pl::4b4eac63-e9f6-465d-a2be-4710703cf633" providerId="AD" clId="Web-{076A867B-3120-48F9-9F49-6A3368725AF3}" dt="2021-02-16T10:12:18.472" v="154" actId="20577"/>
          <ac:spMkLst>
            <pc:docMk/>
            <pc:sldMk cId="2926433911" sldId="258"/>
            <ac:spMk id="3" creationId="{F5D206DA-BE99-44DC-BA5D-D5687FF0DB32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09:57:03.521" v="51"/>
          <ac:spMkLst>
            <pc:docMk/>
            <pc:sldMk cId="2926433911" sldId="258"/>
            <ac:spMk id="8" creationId="{0D7B6173-1D58-48E2-83CF-37350F315F75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09:57:03.521" v="51"/>
          <ac:spMkLst>
            <pc:docMk/>
            <pc:sldMk cId="2926433911" sldId="258"/>
            <ac:spMk id="10" creationId="{3D4464D8-FD41-4EA2-9094-791BB1112FFA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09:57:03.521" v="51"/>
          <ac:spMkLst>
            <pc:docMk/>
            <pc:sldMk cId="2926433911" sldId="258"/>
            <ac:spMk id="14" creationId="{21BDEC81-16A7-4451-B893-C15000083B77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09:57:03.521" v="51"/>
          <ac:spMkLst>
            <pc:docMk/>
            <pc:sldMk cId="2926433911" sldId="258"/>
            <ac:spMk id="16" creationId="{59DF772F-A79B-48F9-8B22-3B11AB306889}"/>
          </ac:spMkLst>
        </pc:spChg>
        <pc:picChg chg="add">
          <ac:chgData name="Karol Lemiesz" userId="S::karol.lemiesz@szkolasport.pl::4b4eac63-e9f6-465d-a2be-4710703cf633" providerId="AD" clId="Web-{076A867B-3120-48F9-9F49-6A3368725AF3}" dt="2021-02-16T09:57:03.521" v="51"/>
          <ac:picMkLst>
            <pc:docMk/>
            <pc:sldMk cId="2926433911" sldId="258"/>
            <ac:picMk id="12" creationId="{B0DAC8FB-A162-44E3-A606-C855A03A5B09}"/>
          </ac:picMkLst>
        </pc:picChg>
      </pc:sldChg>
      <pc:sldChg chg="modTransition addAnim modAnim">
        <pc:chgData name="Karol Lemiesz" userId="S::karol.lemiesz@szkolasport.pl::4b4eac63-e9f6-465d-a2be-4710703cf633" providerId="AD" clId="Web-{076A867B-3120-48F9-9F49-6A3368725AF3}" dt="2021-02-16T10:13:50.145" v="164"/>
        <pc:sldMkLst>
          <pc:docMk/>
          <pc:sldMk cId="1030665666" sldId="259"/>
        </pc:sldMkLst>
      </pc:sldChg>
      <pc:sldChg chg="addSp delSp modSp new mod ord modTransition setBg addAnim modAnim">
        <pc:chgData name="Karol Lemiesz" userId="S::karol.lemiesz@szkolasport.pl::4b4eac63-e9f6-465d-a2be-4710703cf633" providerId="AD" clId="Web-{076A867B-3120-48F9-9F49-6A3368725AF3}" dt="2021-02-16T10:14:13.677" v="166"/>
        <pc:sldMkLst>
          <pc:docMk/>
          <pc:sldMk cId="934101162" sldId="260"/>
        </pc:sldMkLst>
        <pc:spChg chg="mod">
          <ac:chgData name="Karol Lemiesz" userId="S::karol.lemiesz@szkolasport.pl::4b4eac63-e9f6-465d-a2be-4710703cf633" providerId="AD" clId="Web-{076A867B-3120-48F9-9F49-6A3368725AF3}" dt="2021-02-16T10:12:01.753" v="153" actId="20577"/>
          <ac:spMkLst>
            <pc:docMk/>
            <pc:sldMk cId="934101162" sldId="260"/>
            <ac:spMk id="2" creationId="{B3DA6ACD-5DC3-4D89-999A-CC4B27CDC897}"/>
          </ac:spMkLst>
        </pc:spChg>
        <pc:spChg chg="del mod">
          <ac:chgData name="Karol Lemiesz" userId="S::karol.lemiesz@szkolasport.pl::4b4eac63-e9f6-465d-a2be-4710703cf633" providerId="AD" clId="Web-{076A867B-3120-48F9-9F49-6A3368725AF3}" dt="2021-02-16T10:10:43.299" v="146"/>
          <ac:spMkLst>
            <pc:docMk/>
            <pc:sldMk cId="934101162" sldId="260"/>
            <ac:spMk id="3" creationId="{3AD361D3-16D4-4B71-946E-D057FD21B846}"/>
          </ac:spMkLst>
        </pc:spChg>
        <pc:spChg chg="mod">
          <ac:chgData name="Karol Lemiesz" userId="S::karol.lemiesz@szkolasport.pl::4b4eac63-e9f6-465d-a2be-4710703cf633" providerId="AD" clId="Web-{076A867B-3120-48F9-9F49-6A3368725AF3}" dt="2021-02-16T10:10:48.565" v="147"/>
          <ac:spMkLst>
            <pc:docMk/>
            <pc:sldMk cId="934101162" sldId="260"/>
            <ac:spMk id="4" creationId="{076ED299-9A20-45D8-8AA1-0D16136C9E14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10:10:48.565" v="147"/>
          <ac:spMkLst>
            <pc:docMk/>
            <pc:sldMk cId="934101162" sldId="260"/>
            <ac:spMk id="10" creationId="{0D7B6173-1D58-48E2-83CF-37350F315F75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10:10:48.565" v="147"/>
          <ac:spMkLst>
            <pc:docMk/>
            <pc:sldMk cId="934101162" sldId="260"/>
            <ac:spMk id="12" creationId="{6121B454-D9CC-4D9A-BB90-D0243B527306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10:10:48.565" v="147"/>
          <ac:spMkLst>
            <pc:docMk/>
            <pc:sldMk cId="934101162" sldId="260"/>
            <ac:spMk id="16" creationId="{1A8FFABF-F1A6-4C80-A0A6-29F3162FEFFE}"/>
          </ac:spMkLst>
        </pc:spChg>
        <pc:spChg chg="add">
          <ac:chgData name="Karol Lemiesz" userId="S::karol.lemiesz@szkolasport.pl::4b4eac63-e9f6-465d-a2be-4710703cf633" providerId="AD" clId="Web-{076A867B-3120-48F9-9F49-6A3368725AF3}" dt="2021-02-16T10:10:48.565" v="147"/>
          <ac:spMkLst>
            <pc:docMk/>
            <pc:sldMk cId="934101162" sldId="260"/>
            <ac:spMk id="18" creationId="{D156AB4D-50E1-494A-A1FF-2E40CFD54D50}"/>
          </ac:spMkLst>
        </pc:spChg>
        <pc:picChg chg="add mod ord">
          <ac:chgData name="Karol Lemiesz" userId="S::karol.lemiesz@szkolasport.pl::4b4eac63-e9f6-465d-a2be-4710703cf633" providerId="AD" clId="Web-{076A867B-3120-48F9-9F49-6A3368725AF3}" dt="2021-02-16T10:10:48.565" v="147"/>
          <ac:picMkLst>
            <pc:docMk/>
            <pc:sldMk cId="934101162" sldId="260"/>
            <ac:picMk id="5" creationId="{34E909A7-89FE-4666-8477-5BBF68C000E6}"/>
          </ac:picMkLst>
        </pc:picChg>
        <pc:picChg chg="add">
          <ac:chgData name="Karol Lemiesz" userId="S::karol.lemiesz@szkolasport.pl::4b4eac63-e9f6-465d-a2be-4710703cf633" providerId="AD" clId="Web-{076A867B-3120-48F9-9F49-6A3368725AF3}" dt="2021-02-16T10:10:48.565" v="147"/>
          <ac:picMkLst>
            <pc:docMk/>
            <pc:sldMk cId="934101162" sldId="260"/>
            <ac:picMk id="14" creationId="{BF79C704-FD27-4BBA-A751-4A80EDB173B8}"/>
          </ac:picMkLst>
        </pc:picChg>
      </pc:sldChg>
      <pc:sldChg chg="modSp modTransition addAnim modAnim">
        <pc:chgData name="Karol Lemiesz" userId="S::karol.lemiesz@szkolasport.pl::4b4eac63-e9f6-465d-a2be-4710703cf633" providerId="AD" clId="Web-{076A867B-3120-48F9-9F49-6A3368725AF3}" dt="2021-02-16T10:16:16.163" v="203" actId="20577"/>
        <pc:sldMkLst>
          <pc:docMk/>
          <pc:sldMk cId="2470798454" sldId="261"/>
        </pc:sldMkLst>
        <pc:spChg chg="mod">
          <ac:chgData name="Karol Lemiesz" userId="S::karol.lemiesz@szkolasport.pl::4b4eac63-e9f6-465d-a2be-4710703cf633" providerId="AD" clId="Web-{076A867B-3120-48F9-9F49-6A3368725AF3}" dt="2021-02-16T10:04:50.700" v="117" actId="20577"/>
          <ac:spMkLst>
            <pc:docMk/>
            <pc:sldMk cId="2470798454" sldId="261"/>
            <ac:spMk id="2" creationId="{185BD7E9-9F19-4C92-816B-792D0CB3975A}"/>
          </ac:spMkLst>
        </pc:spChg>
        <pc:spChg chg="mod">
          <ac:chgData name="Karol Lemiesz" userId="S::karol.lemiesz@szkolasport.pl::4b4eac63-e9f6-465d-a2be-4710703cf633" providerId="AD" clId="Web-{076A867B-3120-48F9-9F49-6A3368725AF3}" dt="2021-02-16T10:16:16.163" v="203" actId="20577"/>
          <ac:spMkLst>
            <pc:docMk/>
            <pc:sldMk cId="2470798454" sldId="261"/>
            <ac:spMk id="3" creationId="{0CEC1B7A-704B-4875-A66C-2154647CA0B5}"/>
          </ac:spMkLst>
        </pc:spChg>
      </pc:sldChg>
      <pc:sldChg chg="new del">
        <pc:chgData name="Karol Lemiesz" userId="S::karol.lemiesz@szkolasport.pl::4b4eac63-e9f6-465d-a2be-4710703cf633" providerId="AD" clId="Web-{076A867B-3120-48F9-9F49-6A3368725AF3}" dt="2021-02-16T10:13:34.442" v="160"/>
        <pc:sldMkLst>
          <pc:docMk/>
          <pc:sldMk cId="2249593805" sldId="262"/>
        </pc:sldMkLst>
      </pc:sldChg>
      <pc:sldChg chg="add del replId">
        <pc:chgData name="Karol Lemiesz" userId="S::karol.lemiesz@szkolasport.pl::4b4eac63-e9f6-465d-a2be-4710703cf633" providerId="AD" clId="Web-{076A867B-3120-48F9-9F49-6A3368725AF3}" dt="2021-02-16T10:13:25.692" v="159"/>
        <pc:sldMkLst>
          <pc:docMk/>
          <pc:sldMk cId="752354682" sldId="263"/>
        </pc:sldMkLst>
      </pc:sldChg>
    </pc:docChg>
  </pc:docChgLst>
  <pc:docChgLst>
    <pc:chgData name="Aleksandra Kajak" userId="S::aleksandra.kajak@szkolasport.pl::7aa7a7e4-360e-43dc-8878-1d7152530f58" providerId="AD" clId="Web-{C1780AA5-1777-4413-91B9-956BC910D099}"/>
    <pc:docChg chg="addSld modSld sldOrd">
      <pc:chgData name="Aleksandra Kajak" userId="S::aleksandra.kajak@szkolasport.pl::7aa7a7e4-360e-43dc-8878-1d7152530f58" providerId="AD" clId="Web-{C1780AA5-1777-4413-91B9-956BC910D099}" dt="2021-02-16T10:18:04.671" v="361" actId="20577"/>
      <pc:docMkLst>
        <pc:docMk/>
      </pc:docMkLst>
      <pc:sldChg chg="modSp">
        <pc:chgData name="Aleksandra Kajak" userId="S::aleksandra.kajak@szkolasport.pl::7aa7a7e4-360e-43dc-8878-1d7152530f58" providerId="AD" clId="Web-{C1780AA5-1777-4413-91B9-956BC910D099}" dt="2021-02-16T10:18:04.671" v="361" actId="20577"/>
        <pc:sldMkLst>
          <pc:docMk/>
          <pc:sldMk cId="3452209573" sldId="256"/>
        </pc:sldMkLst>
        <pc:spChg chg="mod">
          <ac:chgData name="Aleksandra Kajak" userId="S::aleksandra.kajak@szkolasport.pl::7aa7a7e4-360e-43dc-8878-1d7152530f58" providerId="AD" clId="Web-{C1780AA5-1777-4413-91B9-956BC910D099}" dt="2021-02-16T10:01:32.820" v="162" actId="20577"/>
          <ac:spMkLst>
            <pc:docMk/>
            <pc:sldMk cId="3452209573" sldId="256"/>
            <ac:spMk id="2" creationId="{00000000-0000-0000-0000-000000000000}"/>
          </ac:spMkLst>
        </pc:spChg>
        <pc:spChg chg="mod">
          <ac:chgData name="Aleksandra Kajak" userId="S::aleksandra.kajak@szkolasport.pl::7aa7a7e4-360e-43dc-8878-1d7152530f58" providerId="AD" clId="Web-{C1780AA5-1777-4413-91B9-956BC910D099}" dt="2021-02-16T10:18:04.671" v="361" actId="20577"/>
          <ac:spMkLst>
            <pc:docMk/>
            <pc:sldMk cId="3452209573" sldId="256"/>
            <ac:spMk id="3" creationId="{00000000-0000-0000-0000-000000000000}"/>
          </ac:spMkLst>
        </pc:spChg>
      </pc:sldChg>
      <pc:sldChg chg="modSp">
        <pc:chgData name="Aleksandra Kajak" userId="S::aleksandra.kajak@szkolasport.pl::7aa7a7e4-360e-43dc-8878-1d7152530f58" providerId="AD" clId="Web-{C1780AA5-1777-4413-91B9-956BC910D099}" dt="2021-02-16T10:00:38.690" v="146" actId="20577"/>
        <pc:sldMkLst>
          <pc:docMk/>
          <pc:sldMk cId="2809588212" sldId="257"/>
        </pc:sldMkLst>
        <pc:spChg chg="mod">
          <ac:chgData name="Aleksandra Kajak" userId="S::aleksandra.kajak@szkolasport.pl::7aa7a7e4-360e-43dc-8878-1d7152530f58" providerId="AD" clId="Web-{C1780AA5-1777-4413-91B9-956BC910D099}" dt="2021-02-16T10:00:38.690" v="146" actId="20577"/>
          <ac:spMkLst>
            <pc:docMk/>
            <pc:sldMk cId="2809588212" sldId="257"/>
            <ac:spMk id="2" creationId="{CA3D2333-3692-4B43-A0F1-EFD648503142}"/>
          </ac:spMkLst>
        </pc:spChg>
      </pc:sldChg>
      <pc:sldChg chg="addSp delSp modSp new">
        <pc:chgData name="Aleksandra Kajak" userId="S::aleksandra.kajak@szkolasport.pl::7aa7a7e4-360e-43dc-8878-1d7152530f58" providerId="AD" clId="Web-{C1780AA5-1777-4413-91B9-956BC910D099}" dt="2021-02-16T10:00:20.782" v="145" actId="20577"/>
        <pc:sldMkLst>
          <pc:docMk/>
          <pc:sldMk cId="2926433911" sldId="258"/>
        </pc:sldMkLst>
        <pc:spChg chg="mod">
          <ac:chgData name="Aleksandra Kajak" userId="S::aleksandra.kajak@szkolasport.pl::7aa7a7e4-360e-43dc-8878-1d7152530f58" providerId="AD" clId="Web-{C1780AA5-1777-4413-91B9-956BC910D099}" dt="2021-02-16T10:00:20.782" v="145" actId="20577"/>
          <ac:spMkLst>
            <pc:docMk/>
            <pc:sldMk cId="2926433911" sldId="258"/>
            <ac:spMk id="2" creationId="{6146076B-F23B-4038-A787-B853258D66FD}"/>
          </ac:spMkLst>
        </pc:spChg>
        <pc:spChg chg="mod">
          <ac:chgData name="Aleksandra Kajak" userId="S::aleksandra.kajak@szkolasport.pl::7aa7a7e4-360e-43dc-8878-1d7152530f58" providerId="AD" clId="Web-{C1780AA5-1777-4413-91B9-956BC910D099}" dt="2021-02-16T09:58:16.756" v="129" actId="20577"/>
          <ac:spMkLst>
            <pc:docMk/>
            <pc:sldMk cId="2926433911" sldId="258"/>
            <ac:spMk id="3" creationId="{F5D206DA-BE99-44DC-BA5D-D5687FF0DB32}"/>
          </ac:spMkLst>
        </pc:spChg>
        <pc:spChg chg="add del mod">
          <ac:chgData name="Aleksandra Kajak" userId="S::aleksandra.kajak@szkolasport.pl::7aa7a7e4-360e-43dc-8878-1d7152530f58" providerId="AD" clId="Web-{C1780AA5-1777-4413-91B9-956BC910D099}" dt="2021-02-16T09:59:08.448" v="134"/>
          <ac:spMkLst>
            <pc:docMk/>
            <pc:sldMk cId="2926433911" sldId="258"/>
            <ac:spMk id="4" creationId="{BE73452F-26E7-42B8-AAC9-044E087E4FE8}"/>
          </ac:spMkLst>
        </pc:spChg>
      </pc:sldChg>
      <pc:sldChg chg="modSp ord">
        <pc:chgData name="Aleksandra Kajak" userId="S::aleksandra.kajak@szkolasport.pl::7aa7a7e4-360e-43dc-8878-1d7152530f58" providerId="AD" clId="Web-{C1780AA5-1777-4413-91B9-956BC910D099}" dt="2021-02-16T10:15:02.218" v="347" actId="20577"/>
        <pc:sldMkLst>
          <pc:docMk/>
          <pc:sldMk cId="934101162" sldId="260"/>
        </pc:sldMkLst>
        <pc:spChg chg="mod">
          <ac:chgData name="Aleksandra Kajak" userId="S::aleksandra.kajak@szkolasport.pl::7aa7a7e4-360e-43dc-8878-1d7152530f58" providerId="AD" clId="Web-{C1780AA5-1777-4413-91B9-956BC910D099}" dt="2021-02-16T10:15:02.218" v="347" actId="20577"/>
          <ac:spMkLst>
            <pc:docMk/>
            <pc:sldMk cId="934101162" sldId="260"/>
            <ac:spMk id="2" creationId="{B3DA6ACD-5DC3-4D89-999A-CC4B27CDC897}"/>
          </ac:spMkLst>
        </pc:spChg>
      </pc:sldChg>
      <pc:sldChg chg="modSp new">
        <pc:chgData name="Aleksandra Kajak" userId="S::aleksandra.kajak@szkolasport.pl::7aa7a7e4-360e-43dc-8878-1d7152530f58" providerId="AD" clId="Web-{C1780AA5-1777-4413-91B9-956BC910D099}" dt="2021-02-16T10:13:31.804" v="346" actId="20577"/>
        <pc:sldMkLst>
          <pc:docMk/>
          <pc:sldMk cId="2470798454" sldId="261"/>
        </pc:sldMkLst>
        <pc:spChg chg="mod">
          <ac:chgData name="Aleksandra Kajak" userId="S::aleksandra.kajak@szkolasport.pl::7aa7a7e4-360e-43dc-8878-1d7152530f58" providerId="AD" clId="Web-{C1780AA5-1777-4413-91B9-956BC910D099}" dt="2021-02-16T10:12:51.754" v="272" actId="20577"/>
          <ac:spMkLst>
            <pc:docMk/>
            <pc:sldMk cId="2470798454" sldId="261"/>
            <ac:spMk id="2" creationId="{185BD7E9-9F19-4C92-816B-792D0CB3975A}"/>
          </ac:spMkLst>
        </pc:spChg>
        <pc:spChg chg="mod">
          <ac:chgData name="Aleksandra Kajak" userId="S::aleksandra.kajak@szkolasport.pl::7aa7a7e4-360e-43dc-8878-1d7152530f58" providerId="AD" clId="Web-{C1780AA5-1777-4413-91B9-956BC910D099}" dt="2021-02-16T10:13:31.804" v="346" actId="20577"/>
          <ac:spMkLst>
            <pc:docMk/>
            <pc:sldMk cId="2470798454" sldId="261"/>
            <ac:spMk id="3" creationId="{0CEC1B7A-704B-4875-A66C-2154647CA0B5}"/>
          </ac:spMkLst>
        </pc:spChg>
      </pc:sldChg>
    </pc:docChg>
  </pc:docChgLst>
  <pc:docChgLst>
    <pc:chgData name="Renata Rzepecka" userId="S::renata.rzepecka@szkolasport.pl::2c7214e0-96a3-4170-8b55-6191c24de6a9" providerId="AD" clId="Web-{786E8583-C87E-4E7B-A200-9F02908BE8FC}"/>
    <pc:docChg chg="modSld">
      <pc:chgData name="Renata Rzepecka" userId="S::renata.rzepecka@szkolasport.pl::2c7214e0-96a3-4170-8b55-6191c24de6a9" providerId="AD" clId="Web-{786E8583-C87E-4E7B-A200-9F02908BE8FC}" dt="2021-02-16T10:08:28.657" v="2" actId="20577"/>
      <pc:docMkLst>
        <pc:docMk/>
      </pc:docMkLst>
      <pc:sldChg chg="modSp">
        <pc:chgData name="Renata Rzepecka" userId="S::renata.rzepecka@szkolasport.pl::2c7214e0-96a3-4170-8b55-6191c24de6a9" providerId="AD" clId="Web-{786E8583-C87E-4E7B-A200-9F02908BE8FC}" dt="2021-02-16T10:08:28.657" v="2" actId="20577"/>
        <pc:sldMkLst>
          <pc:docMk/>
          <pc:sldMk cId="934101162" sldId="260"/>
        </pc:sldMkLst>
        <pc:spChg chg="mod">
          <ac:chgData name="Renata Rzepecka" userId="S::renata.rzepecka@szkolasport.pl::2c7214e0-96a3-4170-8b55-6191c24de6a9" providerId="AD" clId="Web-{786E8583-C87E-4E7B-A200-9F02908BE8FC}" dt="2021-02-16T10:08:28.657" v="2" actId="20577"/>
          <ac:spMkLst>
            <pc:docMk/>
            <pc:sldMk cId="934101162" sldId="260"/>
            <ac:spMk id="2" creationId="{B3DA6ACD-5DC3-4D89-999A-CC4B27CDC897}"/>
          </ac:spMkLst>
        </pc:spChg>
      </pc:sldChg>
    </pc:docChg>
  </pc:docChgLst>
  <pc:docChgLst>
    <pc:chgData name="Lena Szewczyk" userId="S::lena.szewczyk@szkolasport.pl::474d8553-3ed7-4dcd-b726-8346c6486ecc" providerId="AD" clId="Web-{046C5AA6-EA46-4FF7-8F49-EA6E23F6DAF8}"/>
    <pc:docChg chg="modSld">
      <pc:chgData name="Lena Szewczyk" userId="S::lena.szewczyk@szkolasport.pl::474d8553-3ed7-4dcd-b726-8346c6486ecc" providerId="AD" clId="Web-{046C5AA6-EA46-4FF7-8F49-EA6E23F6DAF8}" dt="2021-02-16T10:17:16.781" v="24" actId="20577"/>
      <pc:docMkLst>
        <pc:docMk/>
      </pc:docMkLst>
      <pc:sldChg chg="modSp">
        <pc:chgData name="Lena Szewczyk" userId="S::lena.szewczyk@szkolasport.pl::474d8553-3ed7-4dcd-b726-8346c6486ecc" providerId="AD" clId="Web-{046C5AA6-EA46-4FF7-8F49-EA6E23F6DAF8}" dt="2021-02-16T10:17:16.781" v="24" actId="20577"/>
        <pc:sldMkLst>
          <pc:docMk/>
          <pc:sldMk cId="3452209573" sldId="256"/>
        </pc:sldMkLst>
        <pc:spChg chg="mod">
          <ac:chgData name="Lena Szewczyk" userId="S::lena.szewczyk@szkolasport.pl::474d8553-3ed7-4dcd-b726-8346c6486ecc" providerId="AD" clId="Web-{046C5AA6-EA46-4FF7-8F49-EA6E23F6DAF8}" dt="2021-02-16T10:17:16.781" v="24" actId="20577"/>
          <ac:spMkLst>
            <pc:docMk/>
            <pc:sldMk cId="3452209573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88F1-6550-4CD7-8BDE-B8C03B6ABF29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2AAD-4533-4DFA-95FD-23EF7374F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7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88F1-6550-4CD7-8BDE-B8C03B6ABF29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2AAD-4533-4DFA-95FD-23EF7374F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639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88F1-6550-4CD7-8BDE-B8C03B6ABF29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2AAD-4533-4DFA-95FD-23EF7374F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474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88F1-6550-4CD7-8BDE-B8C03B6ABF29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2AAD-4533-4DFA-95FD-23EF7374F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85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88F1-6550-4CD7-8BDE-B8C03B6ABF29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2AAD-4533-4DFA-95FD-23EF7374F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766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88F1-6550-4CD7-8BDE-B8C03B6ABF29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2AAD-4533-4DFA-95FD-23EF7374F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1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88F1-6550-4CD7-8BDE-B8C03B6ABF29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2AAD-4533-4DFA-95FD-23EF7374F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409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88F1-6550-4CD7-8BDE-B8C03B6ABF29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2AAD-4533-4DFA-95FD-23EF7374F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69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88F1-6550-4CD7-8BDE-B8C03B6ABF29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2AAD-4533-4DFA-95FD-23EF7374F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595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88F1-6550-4CD7-8BDE-B8C03B6ABF29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2AAD-4533-4DFA-95FD-23EF7374F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05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88F1-6550-4CD7-8BDE-B8C03B6ABF29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2AAD-4533-4DFA-95FD-23EF7374F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15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A88F1-6550-4CD7-8BDE-B8C03B6ABF29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52AAD-4533-4DFA-95FD-23EF7374F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76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98875" y="1302871"/>
            <a:ext cx="8188026" cy="2044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i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Jak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en-US" sz="4800" b="1" i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radzić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en-US" sz="48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sobie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en-US" sz="48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ze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stresem</a:t>
            </a:r>
            <a:endParaRPr lang="en-US" sz="4800" b="1" i="1" kern="12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cs typeface="Calibri Ligh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93641" y="3519236"/>
            <a:ext cx="8192843" cy="20570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err="1"/>
              <a:t>Praca</a:t>
            </a:r>
            <a:r>
              <a:rPr lang="en-US" sz="2000"/>
              <a:t> </a:t>
            </a:r>
            <a:r>
              <a:rPr lang="en-US" sz="2000" err="1"/>
              <a:t>wykonana</a:t>
            </a:r>
            <a:r>
              <a:rPr lang="en-US" sz="2000"/>
              <a:t> </a:t>
            </a:r>
            <a:r>
              <a:rPr lang="en-US" sz="2000" err="1"/>
              <a:t>przez</a:t>
            </a:r>
            <a:r>
              <a:rPr lang="en-US" sz="2000"/>
              <a:t>: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 Klara </a:t>
            </a:r>
            <a:r>
              <a:rPr lang="en-US" sz="2000" err="1"/>
              <a:t>Dulkowska</a:t>
            </a:r>
            <a:endParaRPr lang="en-US" sz="2000" err="1"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Ola Kajak </a:t>
            </a:r>
            <a:endParaRPr lang="en-US" sz="2000"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Karol Lemiesz</a:t>
            </a:r>
            <a:endParaRPr lang="en-US" sz="2000" err="1"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Lene Szewczyk</a:t>
            </a:r>
            <a:endParaRPr lang="en-US" sz="2000" err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22095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21B454-D9CC-4D9A-BB90-D0243B527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56AB4D-50E1-494A-A1FF-2E40CFD54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180" y="707900"/>
            <a:ext cx="11185930" cy="5400168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3DA6ACD-5DC3-4D89-999A-CC4B27CD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911" y="1412706"/>
            <a:ext cx="5061094" cy="42812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3600" b="1" i="1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 Light"/>
              </a:rPr>
              <a:t>Czym w ogóle jest STRES?</a:t>
            </a:r>
            <a:br>
              <a:rPr lang="pl-PL" sz="3600" b="1" i="1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 Light"/>
              </a:rPr>
            </a:br>
            <a:br>
              <a:rPr lang="pl-PL" sz="3600" b="1" i="1" dirty="0">
                <a:cs typeface="+mj-lt"/>
              </a:rPr>
            </a:br>
            <a:r>
              <a:rPr lang="pl-PL" sz="1800" b="1" dirty="0">
                <a:ea typeface="+mj-lt"/>
                <a:cs typeface="+mj-lt"/>
              </a:rPr>
              <a:t>Stres to reakcja organizmu na różnego rodzaju doświadczenia i zdarzenia, najczęściej</a:t>
            </a:r>
            <a:br>
              <a:rPr lang="pl-PL" sz="1800" b="1" dirty="0">
                <a:ea typeface="+mj-lt"/>
                <a:cs typeface="+mj-lt"/>
              </a:rPr>
            </a:br>
            <a:r>
              <a:rPr lang="pl-PL" sz="1800" b="1" dirty="0">
                <a:ea typeface="+mj-lt"/>
                <a:cs typeface="+mj-lt"/>
              </a:rPr>
              <a:t> o charakterze nieprzyjemnym.</a:t>
            </a:r>
            <a:br>
              <a:rPr lang="pl-PL" sz="1800" b="1" dirty="0">
                <a:ea typeface="+mj-lt"/>
                <a:cs typeface="+mj-lt"/>
              </a:rPr>
            </a:br>
            <a:br>
              <a:rPr lang="pl-PL" sz="1800" b="1" dirty="0">
                <a:ea typeface="+mj-lt"/>
                <a:cs typeface="+mj-lt"/>
              </a:rPr>
            </a:br>
            <a:r>
              <a:rPr lang="pl-PL" sz="1800" dirty="0">
                <a:latin typeface="Calibri"/>
                <a:cs typeface="Calibri"/>
              </a:rPr>
              <a:t>Sytuacje stresowe są obecnie nieodłącznym „towarzyszem” życia człowieka. Stres odbieramy jako odczucie dyskomfortu w określonej sytuacji, rozumianego jako stan napięcia, poczucie zagrożenia lub lęku. Napięte mięśnie karku i ramion, bóle brzucha, zaciśnięte w pięść dłonie i zaciśnięta żuchwa czy zgrzytanie zębami to tylko niektóre z reakcji naszego organizmu na stresującą sytuację.</a:t>
            </a:r>
            <a:endParaRPr lang="pl-PL" sz="1800" b="1" i="1" dirty="0">
              <a:cs typeface="Calibri Light"/>
            </a:endParaRPr>
          </a:p>
        </p:txBody>
      </p:sp>
      <p:pic>
        <p:nvPicPr>
          <p:cNvPr id="5" name="Obraz 5" descr="Obraz zawierający obuwie&#10;&#10;Opis wygenerowany automatycznie">
            <a:extLst>
              <a:ext uri="{FF2B5EF4-FFF2-40B4-BE49-F238E27FC236}">
                <a16:creationId xmlns:a16="http://schemas.microsoft.com/office/drawing/2014/main" id="{34E909A7-89FE-4666-8477-5BBF68C000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1881" r="5380" b="-2"/>
          <a:stretch/>
        </p:blipFill>
        <p:spPr>
          <a:xfrm>
            <a:off x="6189148" y="896253"/>
            <a:ext cx="5327507" cy="2990900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76ED299-9A20-45D8-8AA1-0D16136C9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89148" y="4051039"/>
            <a:ext cx="5327505" cy="184327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pl-PL">
              <a:ea typeface="+mn-lt"/>
              <a:cs typeface="+mn-lt"/>
            </a:endParaRPr>
          </a:p>
          <a:p>
            <a:endParaRPr lang="pl-PL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410116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21050B-D85A-4CC6-94EC-450D24F19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4720EDA-E218-43A9-8817-08F09F4DB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87C4F29-0DC4-4901-A2FD-7C88889E6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F81162-7738-4BC8-BA5D-ADEFD7F2D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083" y="-1044"/>
            <a:ext cx="6432966" cy="6859043"/>
          </a:xfrm>
          <a:prstGeom prst="rect">
            <a:avLst/>
          </a:prstGeom>
          <a:solidFill>
            <a:schemeClr val="bg1"/>
          </a:solidFill>
          <a:ln w="1206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A3D2333-3692-4B43-A0F1-EFD648503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439" y="552810"/>
            <a:ext cx="5448255" cy="2228759"/>
          </a:xfrm>
        </p:spPr>
        <p:txBody>
          <a:bodyPr anchor="b">
            <a:normAutofit/>
          </a:bodyPr>
          <a:lstStyle/>
          <a:p>
            <a:r>
              <a:rPr lang="pl-PL" sz="4800" b="1" i="1">
                <a:solidFill>
                  <a:schemeClr val="accent1">
                    <a:lumMod val="60000"/>
                    <a:lumOff val="40000"/>
                  </a:schemeClr>
                </a:solidFill>
                <a:cs typeface="Calibri Light"/>
              </a:rPr>
              <a:t>Sposoby na radzenie ze stresem: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10388E-F89F-40A9-97B6-3052AA557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439" y="2959729"/>
            <a:ext cx="5448255" cy="33410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1600" dirty="0">
                <a:cs typeface="Calibri"/>
              </a:rPr>
              <a:t>Ćwiczenia rozluźniające</a:t>
            </a:r>
          </a:p>
          <a:p>
            <a:r>
              <a:rPr lang="pl-PL" sz="1600" dirty="0">
                <a:cs typeface="Calibri"/>
              </a:rPr>
              <a:t>Zabawki antystresowe</a:t>
            </a:r>
          </a:p>
          <a:p>
            <a:r>
              <a:rPr lang="pl-PL" sz="1600" dirty="0">
                <a:ea typeface="+mn-lt"/>
                <a:cs typeface="+mn-lt"/>
              </a:rPr>
              <a:t>Usiądź i zastanów się co wpływa na twoje stresujące myśli.</a:t>
            </a:r>
            <a:endParaRPr lang="pl-PL" sz="1600" dirty="0">
              <a:cs typeface="Calibri"/>
            </a:endParaRPr>
          </a:p>
          <a:p>
            <a:r>
              <a:rPr lang="pl-PL" sz="1600" dirty="0">
                <a:ea typeface="+mn-lt"/>
                <a:cs typeface="+mn-lt"/>
              </a:rPr>
              <a:t>Posłuchaj muzyki.</a:t>
            </a:r>
            <a:endParaRPr lang="pl-PL" sz="1600" dirty="0">
              <a:cs typeface="Calibri"/>
            </a:endParaRPr>
          </a:p>
          <a:p>
            <a:r>
              <a:rPr lang="pl-PL" sz="1600" dirty="0">
                <a:cs typeface="Calibri"/>
              </a:rPr>
              <a:t>Poczytaj książkę</a:t>
            </a:r>
          </a:p>
          <a:p>
            <a:pPr marL="0" indent="0">
              <a:buNone/>
            </a:pPr>
            <a:r>
              <a:rPr lang="pl-PL" sz="1600" dirty="0">
                <a:ea typeface="+mn-lt"/>
                <a:cs typeface="+mn-lt"/>
              </a:rPr>
              <a:t>  Skorzystaj z pomocy – rozmowa z bliską osobą jest w stanie zmienić nasze nastawienie i podnieść nas na duchu.</a:t>
            </a:r>
            <a:endParaRPr lang="pl-PL" sz="1600" dirty="0">
              <a:cs typeface="Calibri"/>
            </a:endParaRPr>
          </a:p>
          <a:p>
            <a:r>
              <a:rPr lang="pl-PL" sz="1600" dirty="0">
                <a:ea typeface="+mn-lt"/>
                <a:cs typeface="+mn-lt"/>
              </a:rPr>
              <a:t>Śpij!</a:t>
            </a:r>
            <a:endParaRPr lang="pl-PL" sz="1600" dirty="0">
              <a:cs typeface="Calibri"/>
            </a:endParaRPr>
          </a:p>
          <a:p>
            <a:r>
              <a:rPr lang="pl-PL" sz="1600" dirty="0">
                <a:ea typeface="+mn-lt"/>
                <a:cs typeface="+mn-lt"/>
              </a:rPr>
              <a:t>Uśmiechaj się</a:t>
            </a:r>
            <a:endParaRPr lang="pl-PL" sz="1600" dirty="0">
              <a:cs typeface="Calibri"/>
            </a:endParaRPr>
          </a:p>
          <a:p>
            <a:r>
              <a:rPr lang="pl-PL" sz="1600" dirty="0">
                <a:cs typeface="Calibri"/>
              </a:rPr>
              <a:t>Uprawiaj sport</a:t>
            </a:r>
          </a:p>
          <a:p>
            <a:endParaRPr lang="pl-PL" sz="1600">
              <a:cs typeface="Calibri"/>
            </a:endParaRPr>
          </a:p>
          <a:p>
            <a:endParaRPr lang="pl-PL" sz="1600" b="1">
              <a:cs typeface="Calibri"/>
            </a:endParaRPr>
          </a:p>
          <a:p>
            <a:endParaRPr lang="pl-PL" sz="1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958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4464D8-FD41-4EA2-9094-791BB1112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DAC8FB-A162-44E3-A606-C855A03A5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1BDEC81-16A7-4451-B893-C1500008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DF772F-A79B-48F9-8B22-3B11AB306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542" y="729175"/>
            <a:ext cx="7456962" cy="539965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146076B-F23B-4038-A787-B853258D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441" y="900622"/>
            <a:ext cx="7001537" cy="1893524"/>
          </a:xfrm>
        </p:spPr>
        <p:txBody>
          <a:bodyPr anchor="b">
            <a:normAutofit/>
          </a:bodyPr>
          <a:lstStyle/>
          <a:p>
            <a:r>
              <a:rPr lang="pl-PL" sz="3600" i="1">
                <a:solidFill>
                  <a:schemeClr val="accent1">
                    <a:lumMod val="60000"/>
                    <a:lumOff val="40000"/>
                  </a:schemeClr>
                </a:solidFill>
              </a:rPr>
              <a:t>Techniki radzenia sobie ze stresem</a:t>
            </a:r>
            <a:endParaRPr lang="pl-PL" sz="3600" i="1">
              <a:solidFill>
                <a:schemeClr val="accent1">
                  <a:lumMod val="60000"/>
                  <a:lumOff val="40000"/>
                </a:schemeClr>
              </a:solidFill>
              <a:cs typeface="Calibri Light"/>
            </a:endParaRPr>
          </a:p>
          <a:p>
            <a:endParaRPr lang="pl-PL" sz="3600" i="1">
              <a:solidFill>
                <a:schemeClr val="accent1">
                  <a:lumMod val="60000"/>
                  <a:lumOff val="40000"/>
                </a:schemeClr>
              </a:solidFill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D206DA-BE99-44DC-BA5D-D5687FF0D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6" y="2965593"/>
            <a:ext cx="6611012" cy="294154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Sytuacje stresowe są obecnie nieodłącznym „towarzyszem” życia człowieka. Stres odbieramy jako odczucie dyskomfortu w określonej sytuacji, rozumianego jako stan napięcia, poczucie zagrożenia lub lęku. Napięte mięśnie karku i ramion, bóle brzucha, zaciśnięte w pięść dłonie i zaciśnięta żuchwa czy </a:t>
            </a:r>
            <a:r>
              <a:rPr lang="pl-PL" sz="1800" dirty="0" err="1">
                <a:ea typeface="+mn-lt"/>
                <a:cs typeface="+mn-lt"/>
              </a:rPr>
              <a:t>zgrzyanie</a:t>
            </a:r>
            <a:r>
              <a:rPr lang="pl-PL" sz="1800" dirty="0">
                <a:ea typeface="+mn-lt"/>
                <a:cs typeface="+mn-lt"/>
              </a:rPr>
              <a:t> zębami to tylko niektóre z reakcji naszego organizmu na stresującą sytuację.</a:t>
            </a:r>
            <a:endParaRPr lang="pl-PL" sz="18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26433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5BD7E9-9F19-4C92-816B-792D0CB3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>
                <a:solidFill>
                  <a:schemeClr val="accent1">
                    <a:lumMod val="60000"/>
                    <a:lumOff val="40000"/>
                  </a:schemeClr>
                </a:solidFill>
              </a:rPr>
              <a:t>10 technik jak poradzić sobie ze stresem?</a:t>
            </a:r>
            <a:r>
              <a:rPr lang="pl-PL" b="1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endParaRPr lang="pl-PL">
              <a:solidFill>
                <a:schemeClr val="accent1">
                  <a:lumMod val="60000"/>
                  <a:lumOff val="40000"/>
                </a:schemeClr>
              </a:solidFill>
              <a:cs typeface="Calibri Light"/>
            </a:endParaRPr>
          </a:p>
          <a:p>
            <a:endParaRPr lang="pl-PL">
              <a:solidFill>
                <a:schemeClr val="accent1">
                  <a:lumMod val="60000"/>
                  <a:lumOff val="40000"/>
                </a:schemeClr>
              </a:solidFill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EC1B7A-704B-4875-A66C-2154647CA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1800">
                <a:cs typeface="Calibri"/>
              </a:rPr>
              <a:t>1.</a:t>
            </a:r>
            <a:r>
              <a:rPr lang="pl-PL" sz="1800">
                <a:ea typeface="+mn-lt"/>
                <a:cs typeface="+mn-lt"/>
              </a:rPr>
              <a:t> Zachowaj pozytywne nastawienie.</a:t>
            </a:r>
            <a:endParaRPr lang="pl-PL" sz="1800">
              <a:cs typeface="Calibri"/>
            </a:endParaRPr>
          </a:p>
          <a:p>
            <a:pPr marL="0" indent="0">
              <a:buNone/>
            </a:pPr>
            <a:r>
              <a:rPr lang="pl-PL" sz="1800">
                <a:cs typeface="Calibri"/>
              </a:rPr>
              <a:t>2</a:t>
            </a:r>
            <a:r>
              <a:rPr lang="pl-PL" sz="1800" i="1">
                <a:cs typeface="Calibri"/>
              </a:rPr>
              <a:t>.</a:t>
            </a:r>
            <a:r>
              <a:rPr lang="pl-PL" sz="1800" i="1">
                <a:ea typeface="+mn-lt"/>
                <a:cs typeface="+mn-lt"/>
              </a:rPr>
              <a:t> </a:t>
            </a:r>
            <a:r>
              <a:rPr lang="pl-PL" sz="1800">
                <a:ea typeface="+mn-lt"/>
                <a:cs typeface="+mn-lt"/>
              </a:rPr>
              <a:t>Zaakceptuj, że istnieją zdarzenia, których nie możesz kontrolować.</a:t>
            </a:r>
          </a:p>
          <a:p>
            <a:pPr marL="0" indent="0">
              <a:buNone/>
            </a:pPr>
            <a:r>
              <a:rPr lang="pl-PL" sz="1800">
                <a:cs typeface="Calibri"/>
              </a:rPr>
              <a:t>3. </a:t>
            </a:r>
            <a:r>
              <a:rPr lang="pl-PL" sz="1800">
                <a:ea typeface="+mn-lt"/>
                <a:cs typeface="+mn-lt"/>
              </a:rPr>
              <a:t>Bądź asertywny, a nie agresywny. Podkreślaj swoje uczucia, opinie lub przekonania, zamiast być defensywnym lub pasywnym czy złym.</a:t>
            </a:r>
            <a:endParaRPr lang="pl-PL" sz="1800">
              <a:cs typeface="Calibri"/>
            </a:endParaRPr>
          </a:p>
          <a:p>
            <a:pPr marL="0" indent="0">
              <a:buNone/>
            </a:pPr>
            <a:r>
              <a:rPr lang="pl-PL" sz="1800">
                <a:cs typeface="Calibri"/>
              </a:rPr>
              <a:t>4. </a:t>
            </a:r>
            <a:r>
              <a:rPr lang="pl-PL" sz="1800">
                <a:ea typeface="+mn-lt"/>
                <a:cs typeface="+mn-lt"/>
              </a:rPr>
              <a:t>Znajdź swój sposób na redukcję stresu.</a:t>
            </a:r>
            <a:endParaRPr lang="pl-PL" sz="1800">
              <a:cs typeface="Calibri"/>
            </a:endParaRPr>
          </a:p>
          <a:p>
            <a:pPr marL="0" indent="0">
              <a:buNone/>
            </a:pPr>
            <a:r>
              <a:rPr lang="pl-PL" sz="1800">
                <a:cs typeface="Calibri"/>
              </a:rPr>
              <a:t>5. </a:t>
            </a:r>
            <a:r>
              <a:rPr lang="pl-PL" sz="1800">
                <a:ea typeface="+mn-lt"/>
                <a:cs typeface="+mn-lt"/>
              </a:rPr>
              <a:t>Ucz się technik relaksacyjnych i ćwicz. Spróbuj medytacji, jogi lub taj chi.</a:t>
            </a:r>
            <a:endParaRPr lang="pl-PL" sz="1800">
              <a:cs typeface="Calibri"/>
            </a:endParaRPr>
          </a:p>
          <a:p>
            <a:pPr marL="0" indent="0">
              <a:buNone/>
            </a:pPr>
            <a:r>
              <a:rPr lang="pl-PL" sz="1800">
                <a:cs typeface="Calibri"/>
              </a:rPr>
              <a:t>6.</a:t>
            </a:r>
            <a:r>
              <a:rPr lang="pl-PL" sz="1800">
                <a:ea typeface="+mn-lt"/>
                <a:cs typeface="+mn-lt"/>
              </a:rPr>
              <a:t> Ćwicz regularnie. Twój organizm lepiej radzi sobie ze stresem, gdy jest w dobrej kondycji.</a:t>
            </a:r>
          </a:p>
          <a:p>
            <a:pPr marL="0" indent="0">
              <a:buNone/>
            </a:pPr>
            <a:r>
              <a:rPr lang="pl-PL" sz="1800">
                <a:cs typeface="Calibri"/>
              </a:rPr>
              <a:t>7. Jedz</a:t>
            </a:r>
            <a:r>
              <a:rPr lang="pl-PL" sz="1800">
                <a:ea typeface="+mn-lt"/>
                <a:cs typeface="+mn-lt"/>
              </a:rPr>
              <a:t> zdrowe, dobrze zbilansowane posiłki.</a:t>
            </a:r>
            <a:endParaRPr lang="pl-PL" sz="1800">
              <a:cs typeface="Calibri"/>
            </a:endParaRPr>
          </a:p>
          <a:p>
            <a:pPr marL="0" indent="0">
              <a:buNone/>
            </a:pPr>
            <a:r>
              <a:rPr lang="pl-PL" sz="1800">
                <a:cs typeface="Calibri"/>
              </a:rPr>
              <a:t>8.</a:t>
            </a:r>
            <a:r>
              <a:rPr lang="pl-PL" sz="1800">
                <a:ea typeface="+mn-lt"/>
                <a:cs typeface="+mn-lt"/>
              </a:rPr>
              <a:t>Naucz się efektywniej zarządzać czasem.</a:t>
            </a:r>
          </a:p>
          <a:p>
            <a:pPr marL="0" indent="0">
              <a:buNone/>
            </a:pPr>
            <a:r>
              <a:rPr lang="pl-PL" sz="1800">
                <a:cs typeface="Calibri" panose="020F0502020204030204"/>
              </a:rPr>
              <a:t>9.</a:t>
            </a:r>
            <a:r>
              <a:rPr lang="pl-PL" sz="1800">
                <a:ea typeface="+mn-lt"/>
                <a:cs typeface="+mn-lt"/>
              </a:rPr>
              <a:t>Podejmuj próby zachowania codziennej rutyny ‒ stałe pory przywracają ład, harmonię, a natłok zmian jest stresogennym wyzwaniem.</a:t>
            </a:r>
            <a:endParaRPr lang="pl-PL" sz="1800">
              <a:cs typeface="Calibri" panose="020F0502020204030204"/>
            </a:endParaRPr>
          </a:p>
          <a:p>
            <a:pPr marL="0" indent="0">
              <a:buNone/>
            </a:pPr>
            <a:r>
              <a:rPr lang="pl-PL" sz="1800">
                <a:cs typeface="Calibri" panose="020F0502020204030204"/>
              </a:rPr>
              <a:t>10. </a:t>
            </a:r>
            <a:r>
              <a:rPr lang="pl-PL" sz="1800">
                <a:ea typeface="+mn-lt"/>
                <a:cs typeface="+mn-lt"/>
              </a:rPr>
              <a:t>Odpowiednio ustalaj granice i naucz się odmawiać prośbom, które spowodowałyby nadmierny stres w twoim życiu.  </a:t>
            </a:r>
            <a:endParaRPr lang="pl-PL" sz="1800">
              <a:cs typeface="Calibri" panose="020F0502020204030204"/>
            </a:endParaRPr>
          </a:p>
          <a:p>
            <a:pPr marL="0" indent="0">
              <a:buNone/>
            </a:pPr>
            <a:endParaRPr lang="pl-PL" sz="1800">
              <a:cs typeface="Calibri" panose="020F0502020204030204"/>
            </a:endParaRPr>
          </a:p>
          <a:p>
            <a:pPr marL="0" indent="0">
              <a:buNone/>
            </a:pPr>
            <a:endParaRPr lang="pl-PL" sz="1800">
              <a:cs typeface="Calibri" panose="020F0502020204030204"/>
            </a:endParaRPr>
          </a:p>
          <a:p>
            <a:pPr marL="0" indent="0">
              <a:buNone/>
            </a:pPr>
            <a:endParaRPr lang="pl-PL" sz="1800">
              <a:cs typeface="Calibri" panose="020F0502020204030204"/>
            </a:endParaRPr>
          </a:p>
          <a:p>
            <a:pPr marL="0" indent="0">
              <a:buNone/>
            </a:pPr>
            <a:endParaRPr lang="pl-PL" sz="1600">
              <a:cs typeface="Calibri" panose="020F0502020204030204"/>
            </a:endParaRPr>
          </a:p>
          <a:p>
            <a:pPr marL="0" indent="0">
              <a:buNone/>
            </a:pPr>
            <a:endParaRPr lang="pl-PL">
              <a:cs typeface="Calibri" panose="020F0502020204030204"/>
            </a:endParaRPr>
          </a:p>
          <a:p>
            <a:pPr marL="0" indent="0">
              <a:buNone/>
            </a:pPr>
            <a:endParaRPr lang="pl-PL" sz="2000">
              <a:cs typeface="Calibri"/>
            </a:endParaRPr>
          </a:p>
          <a:p>
            <a:pPr marL="0" indent="0">
              <a:buNone/>
            </a:pPr>
            <a:endParaRPr lang="pl-PL" sz="2000">
              <a:cs typeface="Calibri"/>
            </a:endParaRPr>
          </a:p>
          <a:p>
            <a:pPr marL="0" indent="0">
              <a:buNone/>
            </a:pPr>
            <a:endParaRPr lang="pl-PL" sz="2000" i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07984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970994-CC5B-4F6E-B6C0-AE9AF2FE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cs typeface="Calibri Light"/>
              </a:rPr>
              <a:t>          </a:t>
            </a:r>
            <a:endParaRPr lang="pl-PL"/>
          </a:p>
        </p:txBody>
      </p:sp>
      <p:pic>
        <p:nvPicPr>
          <p:cNvPr id="5" name="Obraz 6">
            <a:extLst>
              <a:ext uri="{FF2B5EF4-FFF2-40B4-BE49-F238E27FC236}">
                <a16:creationId xmlns:a16="http://schemas.microsoft.com/office/drawing/2014/main" id="{55346CFE-EC1A-4AC7-8746-4C2063EAA6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6216" y="2465470"/>
            <a:ext cx="4497113" cy="2519855"/>
          </a:xfr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0DF5205D-F31F-4D32-A2E9-CA3FCE173A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87" y="-4958"/>
            <a:ext cx="3683792" cy="2471736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9D365019-3B99-4EA5-8EEA-790F9E7E58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5710" y="-98935"/>
            <a:ext cx="4095749" cy="2731292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FE414B0-F9D6-4CC1-B307-9F8CC00E0E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7743" y="4845578"/>
            <a:ext cx="4110624" cy="2010239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7589B054-4AC8-437F-B1D0-B70AFB5F48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277" y="4568112"/>
            <a:ext cx="3453007" cy="192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6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Panoramiczny</PresentationFormat>
  <Slides>6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Jak radzić sobie ze stresem</vt:lpstr>
      <vt:lpstr>Czym w ogóle jest STRES?  Stres to reakcja organizmu na różnego rodzaju doświadczenia i zdarzenia, najczęściej  o charakterze nieprzyjemnym.  Sytuacje stresowe są obecnie nieodłącznym „towarzyszem” życia człowieka. Stres odbieramy jako odczucie dyskomfortu w określonej sytuacji, rozumianego jako stan napięcia, poczucie zagrożenia lub lęku. Napięte mięśnie karku i ramion, bóle brzucha, zaciśnięte w pięść dłonie i zaciśnięta żuchwa czy zgrzytanie zębami to tylko niektóre z reakcji naszego organizmu na stresującą sytuację.</vt:lpstr>
      <vt:lpstr>Sposoby na radzenie ze stresem:</vt:lpstr>
      <vt:lpstr>Techniki radzenia sobie ze stresem </vt:lpstr>
      <vt:lpstr>10 technik jak poradzić sobie ze stresem?  </vt:lpstr>
      <vt:lpstr>        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</dc:title>
  <dc:creator>Uzytkownik</dc:creator>
  <cp:revision>17</cp:revision>
  <dcterms:created xsi:type="dcterms:W3CDTF">2021-02-09T09:10:56Z</dcterms:created>
  <dcterms:modified xsi:type="dcterms:W3CDTF">2021-03-10T09:59:00Z</dcterms:modified>
</cp:coreProperties>
</file>